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Layouts/slideLayout13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9" r:id="rId1"/>
  </p:sldMasterIdLst>
  <p:sldIdLst>
    <p:sldId id="256" r:id="rId2"/>
    <p:sldId id="257" r:id="rId3"/>
    <p:sldId id="262" r:id="rId4"/>
    <p:sldId id="258" r:id="rId5"/>
    <p:sldId id="259" r:id="rId6"/>
    <p:sldId id="260" r:id="rId7"/>
    <p:sldId id="261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86" r:id="rId31"/>
    <p:sldId id="287" r:id="rId32"/>
    <p:sldId id="288" r:id="rId33"/>
    <p:sldId id="289" r:id="rId34"/>
    <p:sldId id="290" r:id="rId35"/>
    <p:sldId id="291" r:id="rId36"/>
    <p:sldId id="292" r:id="rId37"/>
    <p:sldId id="293" r:id="rId38"/>
    <p:sldId id="294" r:id="rId39"/>
    <p:sldId id="295" r:id="rId40"/>
    <p:sldId id="296" r:id="rId41"/>
    <p:sldId id="297" r:id="rId42"/>
    <p:sldId id="298" r:id="rId43"/>
    <p:sldId id="299" r:id="rId44"/>
    <p:sldId id="300" r:id="rId45"/>
    <p:sldId id="301" r:id="rId46"/>
    <p:sldId id="302" r:id="rId47"/>
    <p:sldId id="303" r:id="rId48"/>
    <p:sldId id="304" r:id="rId4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46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71316" cy="6874935"/>
            <a:chOff x="-8466" y="-8468"/>
            <a:chExt cx="9171316" cy="6874935"/>
          </a:xfrm>
        </p:grpSpPr>
        <p:cxnSp>
          <p:nvCxnSpPr>
            <p:cNvPr id="28" name="Straight Connector 2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Freeform 2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Freeform 3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2" name="Freeform 3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3" name="Freeform 3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4" name="Freeform 3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5" name="Freeform 34"/>
            <p:cNvSpPr/>
            <p:nvPr/>
          </p:nvSpPr>
          <p:spPr>
            <a:xfrm>
              <a:off x="8094165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6" name="Freeform 35"/>
            <p:cNvSpPr/>
            <p:nvPr/>
          </p:nvSpPr>
          <p:spPr>
            <a:xfrm>
              <a:off x="8068764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lumMod val="50000"/>
                <a:alpha val="7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1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lumMod val="75000"/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06659-1211-47C0-B2A7-9F8A650F65B3}" type="datetimeFigureOut">
              <a:rPr lang="en-US" smtClean="0"/>
              <a:pPr/>
              <a:t>10/4/2019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A6A65-7A6A-4CC6-AA5B-4FD80A46503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8295543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06659-1211-47C0-B2A7-9F8A650F65B3}" type="datetimeFigureOut">
              <a:rPr lang="en-US" smtClean="0"/>
              <a:pPr/>
              <a:t>10/4/2019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A6A65-7A6A-4CC6-AA5B-4FD80A46503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2022621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06659-1211-47C0-B2A7-9F8A650F65B3}" type="datetimeFigureOut">
              <a:rPr lang="en-US" smtClean="0"/>
              <a:pPr/>
              <a:t>10/4/2019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A6A65-7A6A-4CC6-AA5B-4FD80A46503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378148268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06659-1211-47C0-B2A7-9F8A650F65B3}" type="datetimeFigureOut">
              <a:rPr lang="en-US" smtClean="0"/>
              <a:pPr/>
              <a:t>10/4/2019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A6A65-7A6A-4CC6-AA5B-4FD80A46503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38404294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06659-1211-47C0-B2A7-9F8A650F65B3}" type="datetimeFigureOut">
              <a:rPr lang="en-US" smtClean="0"/>
              <a:pPr/>
              <a:t>10/4/2019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A6A65-7A6A-4CC6-AA5B-4FD80A46503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361558480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06659-1211-47C0-B2A7-9F8A650F65B3}" type="datetimeFigureOut">
              <a:rPr lang="en-US" smtClean="0"/>
              <a:pPr/>
              <a:t>10/4/2019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A6A65-7A6A-4CC6-AA5B-4FD80A46503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80780559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06659-1211-47C0-B2A7-9F8A650F65B3}" type="datetimeFigureOut">
              <a:rPr lang="en-US" smtClean="0"/>
              <a:pPr/>
              <a:t>10/4/2019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A6A65-7A6A-4CC6-AA5B-4FD80A46503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33527168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06659-1211-47C0-B2A7-9F8A650F65B3}" type="datetimeFigureOut">
              <a:rPr lang="en-US" smtClean="0"/>
              <a:pPr/>
              <a:t>10/4/2019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A6A65-7A6A-4CC6-AA5B-4FD80A46503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5261223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06659-1211-47C0-B2A7-9F8A650F65B3}" type="datetimeFigureOut">
              <a:rPr lang="en-US" smtClean="0"/>
              <a:pPr/>
              <a:t>10/4/2019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A6A65-7A6A-4CC6-AA5B-4FD80A46503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3316986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06659-1211-47C0-B2A7-9F8A650F65B3}" type="datetimeFigureOut">
              <a:rPr lang="en-US" smtClean="0"/>
              <a:pPr/>
              <a:t>10/4/2019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A6A65-7A6A-4CC6-AA5B-4FD80A46503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9109784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06659-1211-47C0-B2A7-9F8A650F65B3}" type="datetimeFigureOut">
              <a:rPr lang="en-US" smtClean="0"/>
              <a:pPr/>
              <a:t>10/4/2019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A6A65-7A6A-4CC6-AA5B-4FD80A46503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7288814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06659-1211-47C0-B2A7-9F8A650F65B3}" type="datetimeFigureOut">
              <a:rPr lang="en-US" smtClean="0"/>
              <a:pPr/>
              <a:t>10/4/2019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A6A65-7A6A-4CC6-AA5B-4FD80A46503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4092953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06659-1211-47C0-B2A7-9F8A650F65B3}" type="datetimeFigureOut">
              <a:rPr lang="en-US" smtClean="0"/>
              <a:pPr/>
              <a:t>10/4/2019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A6A65-7A6A-4CC6-AA5B-4FD80A46503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1641119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06659-1211-47C0-B2A7-9F8A650F65B3}" type="datetimeFigureOut">
              <a:rPr lang="en-US" smtClean="0"/>
              <a:pPr/>
              <a:t>10/4/2019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A6A65-7A6A-4CC6-AA5B-4FD80A46503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2919913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06659-1211-47C0-B2A7-9F8A650F65B3}" type="datetimeFigureOut">
              <a:rPr lang="en-US" smtClean="0"/>
              <a:pPr/>
              <a:t>10/4/2019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A6A65-7A6A-4CC6-AA5B-4FD80A46503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651154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06659-1211-47C0-B2A7-9F8A650F65B3}" type="datetimeFigureOut">
              <a:rPr lang="en-US" smtClean="0"/>
              <a:pPr/>
              <a:t>10/4/2019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A6A65-7A6A-4CC6-AA5B-4FD80A46503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8510213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71317" cy="6874935"/>
            <a:chOff x="-8467" y="-8468"/>
            <a:chExt cx="9171317" cy="6874935"/>
          </a:xfrm>
        </p:grpSpPr>
        <p:cxnSp>
          <p:nvCxnSpPr>
            <p:cNvPr id="7" name="Straight Connector 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Freeform 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094165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68764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lumMod val="50000"/>
                <a:alpha val="7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206659-1211-47C0-B2A7-9F8A650F65B3}" type="datetimeFigureOut">
              <a:rPr lang="en-US" smtClean="0"/>
              <a:pPr/>
              <a:t>10/4/2019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D8BA6A65-7A6A-4CC6-AA5B-4FD80A46503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9179291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3" r:id="rId4"/>
    <p:sldLayoutId id="2147483694" r:id="rId5"/>
    <p:sldLayoutId id="2147483695" r:id="rId6"/>
    <p:sldLayoutId id="2147483696" r:id="rId7"/>
    <p:sldLayoutId id="2147483697" r:id="rId8"/>
    <p:sldLayoutId id="2147483698" r:id="rId9"/>
    <p:sldLayoutId id="2147483699" r:id="rId10"/>
    <p:sldLayoutId id="2147483700" r:id="rId11"/>
    <p:sldLayoutId id="2147483701" r:id="rId12"/>
    <p:sldLayoutId id="2147483702" r:id="rId13"/>
    <p:sldLayoutId id="2147483703" r:id="rId14"/>
    <p:sldLayoutId id="2147483704" r:id="rId15"/>
    <p:sldLayoutId id="2147483705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s://www.youtube.com/watch?v=sqYEVwAQ46U" TargetMode="Externa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22376" y="1905000"/>
            <a:ext cx="7772400" cy="762000"/>
          </a:xfrm>
        </p:spPr>
        <p:txBody>
          <a:bodyPr>
            <a:normAutofit fontScale="90000"/>
          </a:bodyPr>
          <a:lstStyle/>
          <a:p>
            <a:r>
              <a:rPr lang="ta-IN" dirty="0">
                <a:solidFill>
                  <a:srgbClr val="00206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வகுப்பு :</a:t>
            </a:r>
            <a:r>
              <a:rPr lang="en-US" dirty="0" smtClean="0">
                <a:solidFill>
                  <a:srgbClr val="00206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VII</a:t>
            </a:r>
            <a:r>
              <a:rPr lang="en-US" dirty="0">
                <a:solidFill>
                  <a:srgbClr val="00206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/>
            </a:r>
            <a:br>
              <a:rPr lang="en-US" dirty="0">
                <a:solidFill>
                  <a:srgbClr val="00206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</a:br>
            <a:r>
              <a:rPr lang="ta-IN" dirty="0">
                <a:solidFill>
                  <a:srgbClr val="00206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பாடம் : </a:t>
            </a:r>
            <a:r>
              <a:rPr lang="ta-IN" dirty="0" err="1" smtClean="0">
                <a:solidFill>
                  <a:srgbClr val="00206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குடிமையியல்</a:t>
            </a:r>
            <a:endParaRPr lang="en-US" dirty="0">
              <a:solidFill>
                <a:srgbClr val="002060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ta-IN" sz="3600" dirty="0">
                <a:solidFill>
                  <a:srgbClr val="FF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தலைப்பு </a:t>
            </a:r>
            <a:r>
              <a:rPr lang="ta-IN" sz="3600" dirty="0" smtClean="0">
                <a:solidFill>
                  <a:srgbClr val="FF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:</a:t>
            </a:r>
            <a:r>
              <a:rPr lang="en-US" sz="3600" dirty="0" smtClean="0">
                <a:solidFill>
                  <a:srgbClr val="FF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ta-IN" sz="3600" dirty="0" smtClean="0">
                <a:solidFill>
                  <a:srgbClr val="FF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மாநில அரசு</a:t>
            </a:r>
            <a:endParaRPr lang="en-US" sz="3600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endParaRPr lang="en-US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61888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2291153665"/>
              </p:ext>
            </p:extLst>
          </p:nvPr>
        </p:nvGraphicFramePr>
        <p:xfrm>
          <a:off x="228600" y="2514600"/>
          <a:ext cx="8610600" cy="2352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88075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68807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87248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631332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730631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ta-IN" sz="1600" dirty="0" smtClean="0"/>
                        <a:t>குழு பங்களிப்பு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a-IN" dirty="0" smtClean="0"/>
                        <a:t>இயற்கை </a:t>
                      </a:r>
                      <a:r>
                        <a:rPr lang="ta-IN" dirty="0" err="1" smtClean="0"/>
                        <a:t>வளங்கள்</a:t>
                      </a:r>
                      <a:r>
                        <a:rPr lang="ta-IN" dirty="0" smtClean="0"/>
                        <a:t>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a-IN" dirty="0" smtClean="0"/>
                        <a:t>கருத்தை விளக்குதல்</a:t>
                      </a: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a-IN" sz="1600" dirty="0" err="1" smtClean="0"/>
                        <a:t>வாழக்கை</a:t>
                      </a:r>
                      <a:r>
                        <a:rPr lang="ta-IN" sz="1600" dirty="0" smtClean="0"/>
                        <a:t> உடன்</a:t>
                      </a:r>
                    </a:p>
                    <a:p>
                      <a:r>
                        <a:rPr lang="ta-IN" sz="1600" dirty="0" err="1" smtClean="0"/>
                        <a:t>தொடர்புபடுத்துதல்</a:t>
                      </a:r>
                      <a:r>
                        <a:rPr lang="ta-IN" sz="1600" dirty="0" smtClean="0"/>
                        <a:t> 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a-IN" dirty="0" smtClean="0"/>
                        <a:t>வழங்குதல்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Group coordination </a:t>
                      </a:r>
                      <a:endParaRPr lang="en-US" sz="18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Natural</a:t>
                      </a:r>
                      <a:r>
                        <a:rPr lang="en-US" baseline="0" dirty="0" smtClean="0"/>
                        <a:t> resource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Concept and explain </a:t>
                      </a: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Related to  life oriented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a-IN" dirty="0" err="1" smtClean="0"/>
                        <a:t>Presentation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ta-IN" dirty="0" smtClean="0"/>
                        <a:t>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ta-IN" dirty="0" smtClean="0"/>
                        <a:t> 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ta-IN" dirty="0" smtClean="0"/>
                        <a:t>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ta-IN" dirty="0" smtClean="0"/>
                        <a:t>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ta-IN" dirty="0" smtClean="0"/>
                        <a:t>2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Assessment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424639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IN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3340" y="1387737"/>
            <a:ext cx="7351059" cy="1731982"/>
          </a:xfrm>
        </p:spPr>
        <p:txBody>
          <a:bodyPr/>
          <a:lstStyle/>
          <a:p>
            <a:r>
              <a:rPr lang="ta-IN" sz="4800" dirty="0" smtClean="0"/>
              <a:t>வகுப்பு </a:t>
            </a:r>
            <a:r>
              <a:rPr lang="en-US" sz="4800" dirty="0" smtClean="0"/>
              <a:t>:VII</a:t>
            </a:r>
            <a:r>
              <a:rPr lang="ta-IN" sz="4800" dirty="0" smtClean="0"/>
              <a:t/>
            </a:r>
            <a:br>
              <a:rPr lang="ta-IN" sz="4800" dirty="0" smtClean="0"/>
            </a:br>
            <a:r>
              <a:rPr lang="ta-IN" sz="4800" dirty="0"/>
              <a:t>பாடம் </a:t>
            </a:r>
            <a:r>
              <a:rPr lang="ta-IN" sz="4800" dirty="0" smtClean="0"/>
              <a:t>: புவியியல்</a:t>
            </a:r>
            <a:endParaRPr lang="en-US" sz="4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648200"/>
            <a:ext cx="6400800" cy="872262"/>
          </a:xfrm>
        </p:spPr>
        <p:txBody>
          <a:bodyPr/>
          <a:lstStyle/>
          <a:p>
            <a:r>
              <a:rPr lang="ta-IN" dirty="0" smtClean="0"/>
              <a:t>தலைப்பு : வளங்கள்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695568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219199" y="2248347"/>
            <a:ext cx="6553201" cy="4076253"/>
          </a:xfrm>
        </p:spPr>
        <p:txBody>
          <a:bodyPr>
            <a:normAutofit/>
          </a:bodyPr>
          <a:lstStyle/>
          <a:p>
            <a:pPr marL="1600200" marR="0" lvl="3" indent="-22860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Symbol"/>
              <a:buChar char=""/>
            </a:pPr>
            <a:r>
              <a:rPr lang="ta-IN" sz="2400" i="1" dirty="0" smtClean="0">
                <a:latin typeface="Latha" panose="020B0604020202020204" pitchFamily="34" charset="0"/>
                <a:ea typeface="Calibri"/>
                <a:cs typeface="Latha" panose="020B0604020202020204" pitchFamily="34" charset="0"/>
              </a:rPr>
              <a:t>சூரிய </a:t>
            </a:r>
            <a:r>
              <a:rPr lang="en-US" sz="2400" i="1" dirty="0" err="1" smtClean="0">
                <a:latin typeface="Latha" panose="020B0604020202020204" pitchFamily="34" charset="0"/>
                <a:ea typeface="Calibri"/>
                <a:cs typeface="Latha" panose="020B0604020202020204" pitchFamily="34" charset="0"/>
              </a:rPr>
              <a:t>ஆற்றல்</a:t>
            </a:r>
            <a:r>
              <a:rPr lang="ta-IN" sz="2400" i="1" dirty="0" smtClean="0">
                <a:latin typeface="Latha" panose="020B0604020202020204" pitchFamily="34" charset="0"/>
                <a:ea typeface="Calibri"/>
                <a:cs typeface="Latha" panose="020B0604020202020204" pitchFamily="34" charset="0"/>
              </a:rPr>
              <a:t>, நீர்</a:t>
            </a:r>
            <a:r>
              <a:rPr lang="en-US" sz="2400" i="1" dirty="0">
                <a:latin typeface="Latha" panose="020B0604020202020204" pitchFamily="34" charset="0"/>
                <a:ea typeface="Calibri"/>
                <a:cs typeface="Latha" panose="020B0604020202020204" pitchFamily="34" charset="0"/>
              </a:rPr>
              <a:t> </a:t>
            </a:r>
            <a:r>
              <a:rPr lang="en-US" sz="2400" i="1" dirty="0" err="1" smtClean="0">
                <a:latin typeface="Latha" panose="020B0604020202020204" pitchFamily="34" charset="0"/>
                <a:ea typeface="Calibri"/>
                <a:cs typeface="Latha" panose="020B0604020202020204" pitchFamily="34" charset="0"/>
              </a:rPr>
              <a:t>மின்</a:t>
            </a:r>
            <a:r>
              <a:rPr lang="en-US" sz="2400" i="1" dirty="0" smtClean="0">
                <a:latin typeface="Latha" panose="020B0604020202020204" pitchFamily="34" charset="0"/>
                <a:ea typeface="Calibri"/>
                <a:cs typeface="Latha" panose="020B0604020202020204" pitchFamily="34" charset="0"/>
              </a:rPr>
              <a:t> </a:t>
            </a:r>
            <a:r>
              <a:rPr lang="en-US" sz="2400" i="1" dirty="0" err="1" smtClean="0">
                <a:latin typeface="Latha" panose="020B0604020202020204" pitchFamily="34" charset="0"/>
                <a:ea typeface="Calibri"/>
                <a:cs typeface="Latha" panose="020B0604020202020204" pitchFamily="34" charset="0"/>
              </a:rPr>
              <a:t>சக்தி</a:t>
            </a:r>
            <a:r>
              <a:rPr lang="ta-IN" sz="2400" i="1" dirty="0" smtClean="0">
                <a:latin typeface="Latha" panose="020B0604020202020204" pitchFamily="34" charset="0"/>
                <a:ea typeface="Calibri"/>
                <a:cs typeface="Latha" panose="020B0604020202020204" pitchFamily="34" charset="0"/>
              </a:rPr>
              <a:t>, காற்று</a:t>
            </a:r>
            <a:r>
              <a:rPr lang="en-US" sz="2400" i="1" dirty="0">
                <a:latin typeface="Latha" panose="020B0604020202020204" pitchFamily="34" charset="0"/>
                <a:ea typeface="Calibri"/>
                <a:cs typeface="Latha" panose="020B0604020202020204" pitchFamily="34" charset="0"/>
              </a:rPr>
              <a:t> </a:t>
            </a:r>
            <a:r>
              <a:rPr lang="en-US" sz="2400" i="1" dirty="0" err="1">
                <a:latin typeface="Latha" panose="020B0604020202020204" pitchFamily="34" charset="0"/>
                <a:ea typeface="Calibri"/>
                <a:cs typeface="Latha" panose="020B0604020202020204" pitchFamily="34" charset="0"/>
              </a:rPr>
              <a:t>ஆற்றல்</a:t>
            </a:r>
            <a:r>
              <a:rPr lang="en-US" sz="2400" i="1" dirty="0">
                <a:latin typeface="Latha" panose="020B0604020202020204" pitchFamily="34" charset="0"/>
                <a:ea typeface="Calibri"/>
                <a:cs typeface="Latha" panose="020B0604020202020204" pitchFamily="34" charset="0"/>
              </a:rPr>
              <a:t> </a:t>
            </a:r>
            <a:r>
              <a:rPr lang="ta-IN" sz="2400" i="1" dirty="0" smtClean="0">
                <a:latin typeface="Latha" panose="020B0604020202020204" pitchFamily="34" charset="0"/>
                <a:ea typeface="Calibri"/>
                <a:cs typeface="Latha" panose="020B0604020202020204" pitchFamily="34" charset="0"/>
              </a:rPr>
              <a:t>  போன்ற  இயற்கை</a:t>
            </a:r>
            <a:r>
              <a:rPr lang="en-US" sz="2400" i="1" dirty="0" smtClean="0">
                <a:latin typeface="Latha" panose="020B0604020202020204" pitchFamily="34" charset="0"/>
                <a:ea typeface="Calibri"/>
                <a:cs typeface="Latha" panose="020B0604020202020204" pitchFamily="34" charset="0"/>
              </a:rPr>
              <a:t> </a:t>
            </a:r>
            <a:r>
              <a:rPr lang="ta-IN" sz="2400" i="1" dirty="0" smtClean="0">
                <a:latin typeface="Latha" panose="020B0604020202020204" pitchFamily="34" charset="0"/>
                <a:ea typeface="Calibri"/>
                <a:cs typeface="Latha" panose="020B0604020202020204" pitchFamily="34" charset="0"/>
              </a:rPr>
              <a:t>வளங்கள் பாதுகா</a:t>
            </a:r>
            <a:r>
              <a:rPr lang="en-US" sz="2400" i="1" dirty="0" err="1" smtClean="0">
                <a:latin typeface="Latha" panose="020B0604020202020204" pitchFamily="34" charset="0"/>
                <a:ea typeface="Calibri"/>
                <a:cs typeface="Latha" panose="020B0604020202020204" pitchFamily="34" charset="0"/>
              </a:rPr>
              <a:t>த்தலின்</a:t>
            </a:r>
            <a:r>
              <a:rPr lang="en-US" sz="2400" i="1" dirty="0" smtClean="0">
                <a:latin typeface="Latha" panose="020B0604020202020204" pitchFamily="34" charset="0"/>
                <a:ea typeface="Calibri"/>
                <a:cs typeface="Latha" panose="020B0604020202020204" pitchFamily="34" charset="0"/>
              </a:rPr>
              <a:t> </a:t>
            </a:r>
            <a:r>
              <a:rPr lang="en-US" sz="2400" i="1" dirty="0" err="1" smtClean="0">
                <a:latin typeface="Latha" panose="020B0604020202020204" pitchFamily="34" charset="0"/>
                <a:ea typeface="Calibri"/>
                <a:cs typeface="Latha" panose="020B0604020202020204" pitchFamily="34" charset="0"/>
              </a:rPr>
              <a:t>தேவை</a:t>
            </a:r>
            <a:r>
              <a:rPr lang="en-US" sz="2400" i="1" dirty="0" smtClean="0">
                <a:latin typeface="Latha" panose="020B0604020202020204" pitchFamily="34" charset="0"/>
                <a:ea typeface="Calibri"/>
                <a:cs typeface="Latha" panose="020B0604020202020204" pitchFamily="34" charset="0"/>
              </a:rPr>
              <a:t> </a:t>
            </a:r>
            <a:r>
              <a:rPr lang="ta-IN" sz="2400" i="1" dirty="0" smtClean="0">
                <a:latin typeface="Latha" panose="020B0604020202020204" pitchFamily="34" charset="0"/>
                <a:ea typeface="Calibri"/>
                <a:cs typeface="Latha" panose="020B0604020202020204" pitchFamily="34" charset="0"/>
              </a:rPr>
              <a:t> உணர்தல்.</a:t>
            </a:r>
            <a:endParaRPr lang="en-US" sz="2400" i="1" dirty="0">
              <a:latin typeface="Latha" panose="020B0604020202020204" pitchFamily="34" charset="0"/>
              <a:ea typeface="Calibri"/>
              <a:cs typeface="Latha" panose="020B0604020202020204" pitchFamily="34" charset="0"/>
            </a:endParaRP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a-IN" dirty="0" smtClean="0"/>
              <a:t>கற்றல் விளைவுகள்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>
                <a:solidFill>
                  <a:srgbClr val="FF0000"/>
                </a:solidFill>
              </a:rPr>
              <a:t>LEARNING OUTCOME</a:t>
            </a:r>
            <a:r>
              <a:rPr lang="ta-IN" dirty="0" smtClean="0">
                <a:solidFill>
                  <a:srgbClr val="FF0000"/>
                </a:solidFill>
              </a:rPr>
              <a:t> 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16842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1" y="2248347"/>
            <a:ext cx="8305800" cy="3877815"/>
          </a:xfrm>
        </p:spPr>
        <p:txBody>
          <a:bodyPr/>
          <a:lstStyle/>
          <a:p>
            <a:pPr marL="0" indent="0">
              <a:buNone/>
            </a:pPr>
            <a:r>
              <a:rPr lang="en-US" dirty="0" err="1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செயல்பாடு</a:t>
            </a:r>
            <a:r>
              <a:rPr lang="en-US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: 1</a:t>
            </a:r>
          </a:p>
          <a:p>
            <a:pPr marL="0" indent="0">
              <a:buNone/>
            </a:pPr>
            <a:r>
              <a:rPr lang="en-US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	</a:t>
            </a:r>
            <a:r>
              <a:rPr lang="ta-IN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நமது வாழ்வில் அன்றாடம் பயன்படுத்த கூடிய பொரு</a:t>
            </a:r>
            <a:r>
              <a:rPr lang="en-US" dirty="0" err="1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ள்</a:t>
            </a:r>
            <a:r>
              <a:rPr lang="ta-IN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க</a:t>
            </a:r>
            <a:r>
              <a:rPr lang="en-US" dirty="0" err="1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ளின்</a:t>
            </a:r>
            <a:r>
              <a:rPr lang="en-US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dirty="0" err="1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பெயர்களை</a:t>
            </a:r>
            <a:r>
              <a:rPr lang="ta-IN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எழுதி வர செய்தல். </a:t>
            </a:r>
          </a:p>
          <a:p>
            <a:pPr marL="0" indent="0">
              <a:buNone/>
            </a:pPr>
            <a:r>
              <a:rPr lang="ta-IN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{</a:t>
            </a:r>
            <a:r>
              <a:rPr lang="ta-IN" dirty="0" err="1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எ.கா</a:t>
            </a:r>
            <a:r>
              <a:rPr lang="ta-IN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}</a:t>
            </a:r>
          </a:p>
          <a:p>
            <a:pPr marL="0" indent="0">
              <a:buNone/>
            </a:pPr>
            <a:r>
              <a:rPr lang="ta-IN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1.பணம் 2.காற்று 3. தொலைக்காட்சி</a:t>
            </a:r>
            <a:r>
              <a:rPr lang="en-US" dirty="0" err="1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ப்</a:t>
            </a:r>
            <a:r>
              <a:rPr lang="ta-IN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பெட்டி</a:t>
            </a:r>
          </a:p>
          <a:p>
            <a:pPr marL="0" indent="0">
              <a:buNone/>
            </a:pPr>
            <a:r>
              <a:rPr lang="ta-IN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4. </a:t>
            </a:r>
            <a:r>
              <a:rPr lang="ta-IN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இனிப்பு வகைகள் 5.உணவு 6. நீர் 7. </a:t>
            </a:r>
            <a:r>
              <a:rPr lang="ta-IN" dirty="0" err="1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கைப்பேசி</a:t>
            </a:r>
            <a:endParaRPr lang="en-US" dirty="0" smtClean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marL="0" indent="0">
              <a:buNone/>
            </a:pPr>
            <a:r>
              <a:rPr lang="ta-IN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8</a:t>
            </a:r>
            <a:r>
              <a:rPr lang="en-US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. </a:t>
            </a:r>
            <a:r>
              <a:rPr lang="ta-IN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இருசக்கர வாகனம் 9. புத்தகம் 10. நிலம். 11.பேனா 12.சூரிய ஒளி </a:t>
            </a:r>
            <a:endParaRPr lang="en-US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PEDAGOGY </a:t>
            </a:r>
            <a:r>
              <a:rPr lang="en-US" sz="3200" dirty="0" err="1" smtClean="0">
                <a:solidFill>
                  <a:srgbClr val="FF0000"/>
                </a:solidFill>
              </a:rPr>
              <a:t>கற்பித்தல்</a:t>
            </a:r>
            <a:r>
              <a:rPr lang="en-US" sz="3200" dirty="0" smtClean="0">
                <a:solidFill>
                  <a:srgbClr val="FF0000"/>
                </a:solidFill>
              </a:rPr>
              <a:t> </a:t>
            </a:r>
            <a:r>
              <a:rPr lang="en-US" sz="3200" dirty="0" err="1" smtClean="0">
                <a:solidFill>
                  <a:srgbClr val="FF0000"/>
                </a:solidFill>
              </a:rPr>
              <a:t>முறை</a:t>
            </a:r>
            <a:endParaRPr lang="en-US" sz="32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38659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99247" y="2057401"/>
            <a:ext cx="7745505" cy="4068762"/>
          </a:xfrm>
        </p:spPr>
        <p:txBody>
          <a:bodyPr>
            <a:normAutofit/>
          </a:bodyPr>
          <a:lstStyle/>
          <a:p>
            <a:pPr marL="274320" lvl="0" indent="-274320" algn="just">
              <a:buClr>
                <a:srgbClr val="0BD0D9"/>
              </a:buClr>
              <a:buSzPct val="95000"/>
              <a:buFont typeface="Wingdings 2"/>
              <a:buChar char=""/>
            </a:pPr>
            <a:r>
              <a:rPr lang="en-US" dirty="0" err="1">
                <a:solidFill>
                  <a:srgbClr val="002060"/>
                </a:solidFill>
                <a:latin typeface="VANAVIL-Alayarasi" pitchFamily="2" charset="0"/>
              </a:rPr>
              <a:t>nk‰F</a:t>
            </a:r>
            <a:r>
              <a:rPr lang="en-US" dirty="0">
                <a:solidFill>
                  <a:srgbClr val="002060"/>
                </a:solidFill>
                <a:latin typeface="VANAVIL-Alayarasi" pitchFamily="2" charset="0"/>
              </a:rPr>
              <a:t>¿¥</a:t>
            </a:r>
            <a:r>
              <a:rPr lang="en-US" dirty="0" err="1">
                <a:solidFill>
                  <a:srgbClr val="002060"/>
                </a:solidFill>
                <a:latin typeface="VANAVIL-Alayarasi" pitchFamily="2" charset="0"/>
              </a:rPr>
              <a:t>Ã£l</a:t>
            </a:r>
            <a:r>
              <a:rPr lang="en-US" dirty="0">
                <a:solidFill>
                  <a:srgbClr val="002060"/>
                </a:solidFill>
                <a:latin typeface="VANAVIL-Alayarasi" pitchFamily="2" charset="0"/>
              </a:rPr>
              <a:t> </a:t>
            </a:r>
            <a:r>
              <a:rPr lang="en-US" dirty="0" err="1">
                <a:solidFill>
                  <a:srgbClr val="002060"/>
                </a:solidFill>
                <a:latin typeface="VANAVIL-Alayarasi" pitchFamily="2" charset="0"/>
              </a:rPr>
              <a:t>bghUŸfëš</a:t>
            </a:r>
            <a:r>
              <a:rPr lang="en-US" dirty="0">
                <a:solidFill>
                  <a:srgbClr val="002060"/>
                </a:solidFill>
                <a:latin typeface="VANAVIL-Alayarasi" pitchFamily="2" charset="0"/>
              </a:rPr>
              <a:t> </a:t>
            </a:r>
            <a:r>
              <a:rPr lang="en-US" dirty="0" err="1">
                <a:solidFill>
                  <a:srgbClr val="002060"/>
                </a:solidFill>
                <a:latin typeface="VANAVIL-Alayarasi" pitchFamily="2" charset="0"/>
              </a:rPr>
              <a:t>äf</a:t>
            </a:r>
            <a:r>
              <a:rPr lang="en-US" dirty="0">
                <a:solidFill>
                  <a:srgbClr val="002060"/>
                </a:solidFill>
                <a:latin typeface="VANAVIL-Alayarasi" pitchFamily="2" charset="0"/>
              </a:rPr>
              <a:t> Ï‹¿</a:t>
            </a:r>
            <a:r>
              <a:rPr lang="en-US" dirty="0" err="1">
                <a:solidFill>
                  <a:srgbClr val="002060"/>
                </a:solidFill>
                <a:latin typeface="VANAVIL-Alayarasi" pitchFamily="2" charset="0"/>
              </a:rPr>
              <a:t>ahikahj</a:t>
            </a:r>
            <a:r>
              <a:rPr lang="en-US" dirty="0">
                <a:solidFill>
                  <a:srgbClr val="002060"/>
                </a:solidFill>
                <a:latin typeface="VANAVIL-Alayarasi" pitchFamily="2" charset="0"/>
              </a:rPr>
              <a:t>¥ </a:t>
            </a:r>
            <a:r>
              <a:rPr lang="en-US" dirty="0" err="1">
                <a:solidFill>
                  <a:srgbClr val="002060"/>
                </a:solidFill>
                <a:latin typeface="VANAVIL-Alayarasi" pitchFamily="2" charset="0"/>
              </a:rPr>
              <a:t>bghUis</a:t>
            </a:r>
            <a:r>
              <a:rPr lang="en-US" dirty="0">
                <a:solidFill>
                  <a:srgbClr val="002060"/>
                </a:solidFill>
                <a:latin typeface="VANAVIL-Alayarasi" pitchFamily="2" charset="0"/>
              </a:rPr>
              <a:t>¤ </a:t>
            </a:r>
            <a:r>
              <a:rPr lang="en-US" dirty="0" err="1">
                <a:solidFill>
                  <a:srgbClr val="002060"/>
                </a:solidFill>
                <a:latin typeface="VANAVIL-Alayarasi" pitchFamily="2" charset="0"/>
              </a:rPr>
              <a:t>bjçÎ</a:t>
            </a:r>
            <a:r>
              <a:rPr lang="en-US" dirty="0">
                <a:solidFill>
                  <a:srgbClr val="002060"/>
                </a:solidFill>
                <a:latin typeface="VANAVIL-Alayarasi" pitchFamily="2" charset="0"/>
              </a:rPr>
              <a:t> </a:t>
            </a:r>
            <a:r>
              <a:rPr lang="en-US" dirty="0" err="1">
                <a:solidFill>
                  <a:srgbClr val="002060"/>
                </a:solidFill>
                <a:latin typeface="VANAVIL-Alayarasi" pitchFamily="2" charset="0"/>
              </a:rPr>
              <a:t>brŒÍkhW</a:t>
            </a:r>
            <a:r>
              <a:rPr lang="en-US" dirty="0">
                <a:solidFill>
                  <a:srgbClr val="002060"/>
                </a:solidFill>
                <a:latin typeface="VANAVIL-Alayarasi" pitchFamily="2" charset="0"/>
              </a:rPr>
              <a:t> T¿ </a:t>
            </a:r>
            <a:r>
              <a:rPr lang="en-US" dirty="0" err="1">
                <a:solidFill>
                  <a:srgbClr val="002060"/>
                </a:solidFill>
                <a:latin typeface="VANAVIL-Alayarasi" pitchFamily="2" charset="0"/>
              </a:rPr>
              <a:t>Ït</a:t>
            </a:r>
            <a:r>
              <a:rPr lang="en-US" dirty="0">
                <a:solidFill>
                  <a:srgbClr val="002060"/>
                </a:solidFill>
                <a:latin typeface="VANAVIL-Alayarasi" pitchFamily="2" charset="0"/>
              </a:rPr>
              <a:t>‰¿š </a:t>
            </a:r>
            <a:r>
              <a:rPr lang="en-US" dirty="0" err="1">
                <a:solidFill>
                  <a:srgbClr val="002060"/>
                </a:solidFill>
                <a:latin typeface="VANAVIL-Alayarasi" pitchFamily="2" charset="0"/>
              </a:rPr>
              <a:t>äfÎ</a:t>
            </a:r>
            <a:r>
              <a:rPr lang="en-US" dirty="0">
                <a:solidFill>
                  <a:srgbClr val="002060"/>
                </a:solidFill>
                <a:latin typeface="VANAVIL-Alayarasi" pitchFamily="2" charset="0"/>
              </a:rPr>
              <a:t>« </a:t>
            </a:r>
            <a:r>
              <a:rPr lang="en-US" dirty="0" err="1">
                <a:solidFill>
                  <a:srgbClr val="002060"/>
                </a:solidFill>
                <a:latin typeface="VANAVIL-Alayarasi" pitchFamily="2" charset="0"/>
              </a:rPr>
              <a:t>mtÁakhditfshd</a:t>
            </a:r>
            <a:r>
              <a:rPr lang="en-US" dirty="0">
                <a:solidFill>
                  <a:srgbClr val="002060"/>
                </a:solidFill>
                <a:latin typeface="VANAVIL-Alayarasi" pitchFamily="2" charset="0"/>
              </a:rPr>
              <a:t> </a:t>
            </a:r>
            <a:r>
              <a:rPr lang="en-US" dirty="0" err="1">
                <a:solidFill>
                  <a:srgbClr val="002060"/>
                </a:solidFill>
                <a:latin typeface="VANAVIL-Alayarasi" pitchFamily="2" charset="0"/>
              </a:rPr>
              <a:t>ãy</a:t>
            </a:r>
            <a:r>
              <a:rPr lang="en-US" dirty="0">
                <a:solidFill>
                  <a:srgbClr val="002060"/>
                </a:solidFill>
                <a:latin typeface="VANAVIL-Alayarasi" pitchFamily="2" charset="0"/>
              </a:rPr>
              <a:t>«, </a:t>
            </a:r>
            <a:r>
              <a:rPr lang="en-US" dirty="0" smtClean="0">
                <a:solidFill>
                  <a:srgbClr val="002060"/>
                </a:solidFill>
                <a:latin typeface="VANAVIL-Alayarasi" pitchFamily="2" charset="0"/>
              </a:rPr>
              <a:t>Ú®</a:t>
            </a:r>
            <a:r>
              <a:rPr lang="ta-IN" dirty="0" smtClean="0">
                <a:solidFill>
                  <a:srgbClr val="002060"/>
                </a:solidFill>
                <a:latin typeface="VANAVIL-Alayarasi" pitchFamily="2" charset="0"/>
              </a:rPr>
              <a:t>, </a:t>
            </a:r>
            <a:r>
              <a:rPr lang="en-US" dirty="0" err="1" smtClean="0">
                <a:solidFill>
                  <a:srgbClr val="002060"/>
                </a:solidFill>
                <a:latin typeface="VANAVIL-Alayarasi" pitchFamily="2" charset="0"/>
              </a:rPr>
              <a:t>Nça</a:t>
            </a:r>
            <a:r>
              <a:rPr lang="en-US" dirty="0" smtClean="0">
                <a:solidFill>
                  <a:srgbClr val="002060"/>
                </a:solidFill>
                <a:latin typeface="VANAVIL-Alayarasi" pitchFamily="2" charset="0"/>
              </a:rPr>
              <a:t> </a:t>
            </a:r>
            <a:r>
              <a:rPr lang="en-US" dirty="0" smtClean="0">
                <a:solidFill>
                  <a:srgbClr val="002060"/>
                </a:solidFill>
                <a:latin typeface="VANAVIL-Avvaiyar"/>
              </a:rPr>
              <a:t>±ë </a:t>
            </a:r>
            <a:r>
              <a:rPr lang="en-US" dirty="0" err="1" smtClean="0">
                <a:solidFill>
                  <a:srgbClr val="002060"/>
                </a:solidFill>
                <a:latin typeface="VANAVIL-Alayarasi" pitchFamily="2" charset="0"/>
              </a:rPr>
              <a:t>k‰W</a:t>
            </a:r>
            <a:r>
              <a:rPr lang="en-US" dirty="0">
                <a:solidFill>
                  <a:srgbClr val="002060"/>
                </a:solidFill>
                <a:latin typeface="VANAVIL-Alayarasi" pitchFamily="2" charset="0"/>
              </a:rPr>
              <a:t>« </a:t>
            </a:r>
            <a:r>
              <a:rPr lang="en-US" dirty="0" err="1">
                <a:solidFill>
                  <a:srgbClr val="002060"/>
                </a:solidFill>
                <a:latin typeface="VANAVIL-Alayarasi" pitchFamily="2" charset="0"/>
              </a:rPr>
              <a:t>fh‰W</a:t>
            </a:r>
            <a:r>
              <a:rPr lang="en-US" dirty="0">
                <a:solidFill>
                  <a:srgbClr val="002060"/>
                </a:solidFill>
                <a:latin typeface="VANAVIL-Alayarasi" pitchFamily="2" charset="0"/>
              </a:rPr>
              <a:t> </a:t>
            </a:r>
            <a:r>
              <a:rPr lang="en-US" dirty="0" err="1">
                <a:solidFill>
                  <a:srgbClr val="002060"/>
                </a:solidFill>
                <a:latin typeface="VANAVIL-Alayarasi" pitchFamily="2" charset="0"/>
              </a:rPr>
              <a:t>M»aitfë</a:t>
            </a:r>
            <a:r>
              <a:rPr lang="en-US" dirty="0">
                <a:solidFill>
                  <a:srgbClr val="002060"/>
                </a:solidFill>
                <a:latin typeface="VANAVIL-Alayarasi" pitchFamily="2" charset="0"/>
              </a:rPr>
              <a:t>‹¿ eh« </a:t>
            </a:r>
            <a:r>
              <a:rPr lang="en-US" dirty="0" err="1">
                <a:solidFill>
                  <a:srgbClr val="002060"/>
                </a:solidFill>
                <a:latin typeface="VANAVIL-Alayarasi" pitchFamily="2" charset="0"/>
              </a:rPr>
              <a:t>cæ</a:t>
            </a:r>
            <a:r>
              <a:rPr lang="en-US" dirty="0">
                <a:solidFill>
                  <a:srgbClr val="002060"/>
                </a:solidFill>
                <a:latin typeface="VANAVIL-Alayarasi" pitchFamily="2" charset="0"/>
              </a:rPr>
              <a:t>® </a:t>
            </a:r>
            <a:r>
              <a:rPr lang="en-US" dirty="0" err="1">
                <a:solidFill>
                  <a:srgbClr val="002060"/>
                </a:solidFill>
                <a:latin typeface="VANAVIL-Alayarasi" pitchFamily="2" charset="0"/>
              </a:rPr>
              <a:t>thH</a:t>
            </a:r>
            <a:r>
              <a:rPr lang="en-US" dirty="0">
                <a:solidFill>
                  <a:srgbClr val="002060"/>
                </a:solidFill>
                <a:latin typeface="VANAVIL-Alayarasi" pitchFamily="2" charset="0"/>
              </a:rPr>
              <a:t> </a:t>
            </a:r>
            <a:r>
              <a:rPr lang="en-US" dirty="0" err="1">
                <a:solidFill>
                  <a:srgbClr val="002060"/>
                </a:solidFill>
                <a:latin typeface="VANAVIL-Alayarasi" pitchFamily="2" charset="0"/>
              </a:rPr>
              <a:t>KoahJ</a:t>
            </a:r>
            <a:r>
              <a:rPr lang="en-US" dirty="0">
                <a:solidFill>
                  <a:srgbClr val="002060"/>
                </a:solidFill>
                <a:latin typeface="VANAVIL-Alayarasi" pitchFamily="2" charset="0"/>
              </a:rPr>
              <a:t> </a:t>
            </a:r>
            <a:r>
              <a:rPr lang="en-US" dirty="0" err="1" smtClean="0">
                <a:solidFill>
                  <a:srgbClr val="002060"/>
                </a:solidFill>
                <a:latin typeface="VANAVIL-Alayarasi" pitchFamily="2" charset="0"/>
              </a:rPr>
              <a:t>v‹gij</a:t>
            </a:r>
            <a:r>
              <a:rPr lang="en-US" dirty="0">
                <a:solidFill>
                  <a:srgbClr val="002060"/>
                </a:solidFill>
                <a:latin typeface="VANAVIL-Alayarasi" pitchFamily="2" charset="0"/>
              </a:rPr>
              <a:t> </a:t>
            </a:r>
            <a:r>
              <a:rPr lang="en-US" b="1" dirty="0" err="1" smtClean="0">
                <a:solidFill>
                  <a:srgbClr val="002060"/>
                </a:solidFill>
                <a:latin typeface="VANAVIL-Alayarasi" pitchFamily="2" charset="0"/>
              </a:rPr>
              <a:t>c</a:t>
            </a:r>
            <a:r>
              <a:rPr lang="en-US" b="1" dirty="0" err="1" smtClean="0">
                <a:solidFill>
                  <a:srgbClr val="002060"/>
                </a:solidFill>
                <a:latin typeface="VANAVIL-Avvaiyar" pitchFamily="2" charset="0"/>
              </a:rPr>
              <a:t>zu</a:t>
            </a:r>
            <a:r>
              <a:rPr lang="en-US" b="1" dirty="0" smtClean="0">
                <a:solidFill>
                  <a:srgbClr val="002060"/>
                </a:solidFill>
                <a:latin typeface="VANAVIL-Avvaiyar" pitchFamily="2" charset="0"/>
              </a:rPr>
              <a:t>¢ </a:t>
            </a:r>
            <a:r>
              <a:rPr lang="en-US" b="1" dirty="0" err="1" smtClean="0">
                <a:solidFill>
                  <a:srgbClr val="002060"/>
                </a:solidFill>
                <a:latin typeface="VANAVIL-Avvaiyar" pitchFamily="2" charset="0"/>
              </a:rPr>
              <a:t>brŒjš</a:t>
            </a:r>
            <a:r>
              <a:rPr lang="en-US" b="1" dirty="0" smtClean="0">
                <a:solidFill>
                  <a:srgbClr val="002060"/>
                </a:solidFill>
                <a:latin typeface="VANAVIL-Avvaiyar" pitchFamily="2" charset="0"/>
              </a:rPr>
              <a:t>.</a:t>
            </a:r>
            <a:endParaRPr lang="en-US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619048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sz="28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ta-IN" sz="28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நீர்</a:t>
            </a:r>
            <a:r>
              <a:rPr lang="en-US" sz="28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ta-IN" sz="28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மின்</a:t>
            </a:r>
            <a:r>
              <a:rPr lang="ta-IN" sz="28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ta-IN" sz="28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சக்தி</a:t>
            </a:r>
            <a:r>
              <a:rPr lang="en-US" sz="28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ta-IN" sz="28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ta-IN" sz="28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வீடுகள் மற்றும் வணிகங்களில் பயன்படுத்தப்படுகின்றன. </a:t>
            </a:r>
            <a:endParaRPr lang="en-US" sz="2800" dirty="0" smtClean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endParaRPr lang="en-US" sz="2800" dirty="0" smtClean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r>
              <a:rPr lang="en-US" sz="28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ta-IN" sz="28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நீர் </a:t>
            </a:r>
            <a:r>
              <a:rPr lang="ta-IN" sz="28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மின் ஆற்றல் </a:t>
            </a:r>
            <a:r>
              <a:rPr lang="ta-IN" sz="28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புதுப்பிக்கத்தக்கது</a:t>
            </a:r>
            <a:endParaRPr lang="en-US" sz="2800" dirty="0" smtClean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marL="0" indent="0">
              <a:buNone/>
            </a:pPr>
            <a:endParaRPr lang="en-US" sz="2800" dirty="0" smtClean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r>
              <a:rPr lang="en-US" sz="28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ta-IN" sz="28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குறைந்த </a:t>
            </a:r>
            <a:r>
              <a:rPr lang="ta-IN" sz="28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எண்ணிக்கையிலான பொருத்தமான நீர்த்தேக்கங்கள் மட்டுமே </a:t>
            </a:r>
            <a:r>
              <a:rPr lang="ta-IN" sz="28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உள்ளன</a:t>
            </a:r>
            <a:r>
              <a:rPr lang="en-US" sz="28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.</a:t>
            </a:r>
          </a:p>
          <a:p>
            <a:endParaRPr lang="en-US" sz="2800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ta-IN" sz="4400" i="1" dirty="0">
                <a:latin typeface="Latha" panose="020B0604020202020204" pitchFamily="34" charset="0"/>
                <a:ea typeface="Calibri"/>
              </a:rPr>
              <a:t> நீர்</a:t>
            </a:r>
            <a:r>
              <a:rPr lang="en-US" sz="4400" i="1" dirty="0">
                <a:latin typeface="Latha" panose="020B0604020202020204" pitchFamily="34" charset="0"/>
                <a:ea typeface="Calibri"/>
                <a:cs typeface="Latha" panose="020B0604020202020204" pitchFamily="34" charset="0"/>
              </a:rPr>
              <a:t> </a:t>
            </a:r>
            <a:r>
              <a:rPr lang="en-US" sz="4400" i="1" dirty="0" err="1">
                <a:latin typeface="Latha" panose="020B0604020202020204" pitchFamily="34" charset="0"/>
                <a:ea typeface="Calibri"/>
                <a:cs typeface="Latha" panose="020B0604020202020204" pitchFamily="34" charset="0"/>
              </a:rPr>
              <a:t>மின்</a:t>
            </a:r>
            <a:r>
              <a:rPr lang="en-US" sz="4400" i="1" dirty="0">
                <a:latin typeface="Latha" panose="020B0604020202020204" pitchFamily="34" charset="0"/>
                <a:ea typeface="Calibri"/>
                <a:cs typeface="Latha" panose="020B0604020202020204" pitchFamily="34" charset="0"/>
              </a:rPr>
              <a:t> </a:t>
            </a:r>
            <a:r>
              <a:rPr lang="en-US" sz="4400" i="1" dirty="0" err="1">
                <a:latin typeface="Latha" panose="020B0604020202020204" pitchFamily="34" charset="0"/>
                <a:ea typeface="Calibri"/>
                <a:cs typeface="Latha" panose="020B0604020202020204" pitchFamily="34" charset="0"/>
              </a:rPr>
              <a:t>சக்தி</a:t>
            </a:r>
            <a:r>
              <a:rPr lang="ta-IN" sz="4400" i="1" dirty="0">
                <a:latin typeface="Latha" panose="020B0604020202020204" pitchFamily="34" charset="0"/>
                <a:ea typeface="Calibri"/>
              </a:rPr>
              <a:t> </a:t>
            </a:r>
            <a:r>
              <a:rPr lang="en-US" sz="4400" i="1" dirty="0" smtClean="0">
                <a:latin typeface="Latha" panose="020B0604020202020204" pitchFamily="34" charset="0"/>
                <a:ea typeface="Calibri"/>
              </a:rPr>
              <a:t>-</a:t>
            </a:r>
            <a:r>
              <a:rPr lang="en-US" sz="4400" i="1" dirty="0">
                <a:latin typeface="Latha" panose="020B0604020202020204" pitchFamily="34" charset="0"/>
                <a:ea typeface="Calibri"/>
                <a:cs typeface="Latha" panose="020B0604020202020204" pitchFamily="34" charset="0"/>
              </a:rPr>
              <a:t> </a:t>
            </a:r>
            <a:r>
              <a:rPr lang="en-US" sz="4400" i="1" dirty="0" err="1">
                <a:solidFill>
                  <a:srgbClr val="FF0000"/>
                </a:solidFill>
                <a:latin typeface="Latha" panose="020B0604020202020204" pitchFamily="34" charset="0"/>
                <a:ea typeface="Calibri"/>
                <a:cs typeface="Latha" panose="020B0604020202020204" pitchFamily="34" charset="0"/>
              </a:rPr>
              <a:t>தேவை</a:t>
            </a:r>
            <a:endParaRPr lang="en-US" sz="4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30032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செயல்பாடு</a:t>
            </a:r>
            <a:r>
              <a:rPr lang="en-US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: </a:t>
            </a:r>
            <a:r>
              <a:rPr lang="en-US" b="1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2</a:t>
            </a:r>
            <a:r>
              <a:rPr lang="en-US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(</a:t>
            </a:r>
            <a:r>
              <a:rPr lang="en-US" dirty="0" err="1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கலந்துரையாடல்</a:t>
            </a:r>
            <a:r>
              <a:rPr lang="en-US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)</a:t>
            </a:r>
          </a:p>
          <a:p>
            <a:pPr marL="457200" indent="-457200">
              <a:buAutoNum type="arabicPeriod"/>
            </a:pPr>
            <a:r>
              <a:rPr lang="en-US" dirty="0" err="1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நமது</a:t>
            </a:r>
            <a:r>
              <a:rPr lang="en-US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dirty="0" err="1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மாவட்டத்தில்</a:t>
            </a:r>
            <a:r>
              <a:rPr lang="en-US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/</a:t>
            </a:r>
            <a:r>
              <a:rPr lang="en-US" dirty="0" err="1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அருகாமையில்</a:t>
            </a:r>
            <a:r>
              <a:rPr lang="en-US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dirty="0" err="1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உள்ள</a:t>
            </a:r>
            <a:r>
              <a:rPr lang="en-US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dirty="0" err="1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அணைகளின்</a:t>
            </a:r>
            <a:r>
              <a:rPr lang="en-US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dirty="0" err="1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பெயர்களைக்</a:t>
            </a:r>
            <a:r>
              <a:rPr lang="en-US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dirty="0" err="1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கூறுக</a:t>
            </a:r>
            <a:r>
              <a:rPr lang="en-US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.</a:t>
            </a:r>
          </a:p>
          <a:p>
            <a:pPr marL="457200" indent="-457200">
              <a:buAutoNum type="arabicPeriod"/>
            </a:pPr>
            <a:r>
              <a:rPr lang="en-US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dirty="0" err="1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நமது</a:t>
            </a:r>
            <a:r>
              <a:rPr lang="en-US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dirty="0" err="1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மாநிலத்தில்</a:t>
            </a:r>
            <a:r>
              <a:rPr lang="en-US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dirty="0" err="1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உள்ள</a:t>
            </a:r>
            <a:r>
              <a:rPr lang="en-US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dirty="0" err="1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அணைகளின்</a:t>
            </a:r>
            <a:r>
              <a:rPr lang="en-US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dirty="0" err="1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பெயர்களைக்</a:t>
            </a:r>
            <a:r>
              <a:rPr lang="en-US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dirty="0" err="1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கூறுக</a:t>
            </a:r>
            <a:r>
              <a:rPr lang="en-US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.</a:t>
            </a:r>
          </a:p>
          <a:p>
            <a:pPr marL="457200" indent="-457200">
              <a:buAutoNum type="arabicPeriod"/>
            </a:pPr>
            <a:r>
              <a:rPr lang="en-US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dirty="0" err="1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அணைகள்</a:t>
            </a:r>
            <a:r>
              <a:rPr lang="en-US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dirty="0" err="1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கட்டப்பட்டதற்கான</a:t>
            </a:r>
            <a:r>
              <a:rPr lang="en-US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dirty="0" err="1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காரணங்களைக்</a:t>
            </a:r>
            <a:r>
              <a:rPr lang="en-US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dirty="0" err="1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கலந்துரையாடுக</a:t>
            </a:r>
            <a:r>
              <a:rPr lang="en-US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. </a:t>
            </a:r>
            <a:endParaRPr lang="en-US" dirty="0" smtClean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marL="0" indent="0">
              <a:buNone/>
            </a:pPr>
            <a:endParaRPr lang="en-US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marL="457200" indent="-457200">
              <a:buAutoNum type="arabicPeriod"/>
            </a:pPr>
            <a:endParaRPr lang="en-US" dirty="0" smtClean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marL="457200" indent="-457200">
              <a:buAutoNum type="arabicPeriod"/>
            </a:pPr>
            <a:endParaRPr lang="en-US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marL="457200" indent="-457200">
              <a:buAutoNum type="arabicPeriod"/>
            </a:pPr>
            <a:endParaRPr lang="en-US" dirty="0" smtClean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marL="457200" indent="-457200">
              <a:buAutoNum type="arabicPeriod"/>
            </a:pPr>
            <a:endParaRPr lang="en-US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marL="457200" indent="-457200">
              <a:buAutoNum type="arabicPeriod"/>
            </a:pPr>
            <a:endParaRPr lang="en-US" dirty="0" smtClean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marL="457200" indent="-457200">
              <a:buAutoNum type="arabicPeriod"/>
            </a:pPr>
            <a:endParaRPr lang="en-US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marL="457200" indent="-457200">
              <a:buAutoNum type="arabicPeriod"/>
            </a:pPr>
            <a:endParaRPr lang="en-US" dirty="0" smtClean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marL="457200" indent="-457200">
              <a:buAutoNum type="arabicPeriod"/>
            </a:pPr>
            <a:endParaRPr lang="en-US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marL="457200" indent="-457200">
              <a:buAutoNum type="arabicPeriod"/>
            </a:pPr>
            <a:endParaRPr lang="en-US" dirty="0" smtClean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marL="457200" indent="-457200">
              <a:buAutoNum type="arabicPeriod"/>
            </a:pPr>
            <a:endParaRPr lang="en-US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marL="457200" indent="-457200">
              <a:buAutoNum type="arabicPeriod"/>
            </a:pPr>
            <a:endParaRPr lang="en-US" dirty="0" smtClean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marL="457200" indent="-457200">
              <a:buAutoNum type="arabicPeriod"/>
            </a:pPr>
            <a:endParaRPr lang="en-US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marL="457200" indent="-457200">
              <a:buAutoNum type="arabicPeriod"/>
            </a:pPr>
            <a:endParaRPr lang="en-US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283780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2"/>
          </p:nvPr>
        </p:nvSpPr>
        <p:spPr>
          <a:xfrm>
            <a:off x="688488" y="762000"/>
            <a:ext cx="3803904" cy="53585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செயல்பாடு</a:t>
            </a:r>
            <a:r>
              <a:rPr lang="en-US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: </a:t>
            </a:r>
            <a:r>
              <a:rPr lang="en-US" b="1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3 (</a:t>
            </a:r>
            <a:r>
              <a:rPr lang="en-US" b="1" dirty="0" err="1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குழு</a:t>
            </a:r>
            <a:r>
              <a:rPr lang="en-US" b="1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b="1" dirty="0" err="1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செயல்பாடு</a:t>
            </a:r>
            <a:r>
              <a:rPr lang="en-US" b="1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) </a:t>
            </a:r>
            <a:endParaRPr lang="en-US" b="1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marL="0" indent="0">
              <a:buNone/>
            </a:pPr>
            <a:r>
              <a:rPr lang="en-US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	</a:t>
            </a:r>
            <a:r>
              <a:rPr lang="en-US" dirty="0" err="1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பல்வேறு</a:t>
            </a:r>
            <a:r>
              <a:rPr lang="en-US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மாநிலங்களில்</a:t>
            </a:r>
            <a:r>
              <a:rPr lang="en-US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உள்ள</a:t>
            </a:r>
            <a:r>
              <a:rPr lang="en-US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நீர்</a:t>
            </a:r>
            <a:r>
              <a:rPr lang="en-US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மின்</a:t>
            </a:r>
            <a:r>
              <a:rPr lang="en-US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சக்தி</a:t>
            </a:r>
            <a:r>
              <a:rPr lang="en-US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நிலையங்களை</a:t>
            </a:r>
            <a:r>
              <a:rPr lang="en-US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dirty="0" err="1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பற்றி</a:t>
            </a:r>
            <a:r>
              <a:rPr lang="en-US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dirty="0" err="1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வகுப்பரையில்</a:t>
            </a:r>
            <a:r>
              <a:rPr lang="en-US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4 </a:t>
            </a:r>
            <a:r>
              <a:rPr lang="en-US" dirty="0" err="1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குழுவாக</a:t>
            </a:r>
            <a:r>
              <a:rPr lang="en-US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dirty="0" err="1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பிரித்து</a:t>
            </a:r>
            <a:r>
              <a:rPr lang="en-US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விவாதிக்க</a:t>
            </a:r>
            <a:r>
              <a:rPr lang="en-US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.</a:t>
            </a:r>
          </a:p>
          <a:p>
            <a:pPr marL="457200" indent="-457200">
              <a:buAutoNum type="arabicPeriod"/>
            </a:pPr>
            <a:r>
              <a:rPr lang="en-US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dirty="0" err="1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மேட்டூர்</a:t>
            </a:r>
            <a:r>
              <a:rPr lang="en-US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நீர்</a:t>
            </a:r>
            <a:r>
              <a:rPr lang="en-US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dirty="0" err="1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மின்</a:t>
            </a:r>
            <a:r>
              <a:rPr lang="en-US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dirty="0" err="1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சக்தி</a:t>
            </a:r>
            <a:r>
              <a:rPr lang="en-US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dirty="0" err="1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நிலையம்</a:t>
            </a:r>
            <a:r>
              <a:rPr lang="en-US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.</a:t>
            </a:r>
          </a:p>
          <a:p>
            <a:pPr marL="457200" indent="-457200">
              <a:buAutoNum type="arabicPeriod"/>
            </a:pPr>
            <a:r>
              <a:rPr lang="en-US" dirty="0" err="1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இடுக்கி</a:t>
            </a:r>
            <a:r>
              <a:rPr lang="en-US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நீர்</a:t>
            </a:r>
            <a:r>
              <a:rPr lang="en-US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மின்</a:t>
            </a:r>
            <a:r>
              <a:rPr lang="en-US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சக்தி</a:t>
            </a:r>
            <a:r>
              <a:rPr lang="en-US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dirty="0" err="1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நிலையம்</a:t>
            </a:r>
            <a:endParaRPr lang="en-US" dirty="0" smtClean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marL="0" indent="0">
              <a:buNone/>
            </a:pPr>
            <a:endParaRPr lang="en-US" dirty="0" smtClean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marL="457200" indent="-457200">
              <a:buAutoNum type="arabicPeriod"/>
            </a:pP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" name="Content Placeholder 9"/>
          <p:cNvPicPr>
            <a:picLocks noGrp="1" noChangeAspect="1"/>
          </p:cNvPicPr>
          <p:nvPr>
            <p:ph sz="quarter" idx="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856019" y="-36119"/>
            <a:ext cx="4267199" cy="3321050"/>
          </a:xfrm>
        </p:spPr>
      </p:pic>
      <p:sp>
        <p:nvSpPr>
          <p:cNvPr id="4" name="AutoShape 2" descr="mettur dam க்கான பட முடிவு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54404" y="3284931"/>
            <a:ext cx="4268813" cy="31920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12481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21605" y="1981200"/>
            <a:ext cx="8490031" cy="4114800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600" dirty="0" err="1" smtClean="0"/>
              <a:t>மதிப்பீடு</a:t>
            </a: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3600" dirty="0" err="1" smtClean="0"/>
              <a:t>விடுபட்ட</a:t>
            </a:r>
            <a:r>
              <a:rPr lang="en-US" sz="3600" dirty="0" smtClean="0"/>
              <a:t> </a:t>
            </a:r>
            <a:r>
              <a:rPr lang="en-US" sz="3600" dirty="0" err="1" smtClean="0"/>
              <a:t>மாநிலத்தின்</a:t>
            </a:r>
            <a:r>
              <a:rPr lang="en-US" sz="3600" dirty="0" smtClean="0"/>
              <a:t> </a:t>
            </a:r>
            <a:r>
              <a:rPr lang="en-US" sz="3600" dirty="0" err="1" smtClean="0"/>
              <a:t>பெயரை</a:t>
            </a:r>
            <a:r>
              <a:rPr lang="en-US" sz="3600" dirty="0" smtClean="0"/>
              <a:t> </a:t>
            </a:r>
            <a:r>
              <a:rPr lang="en-US" sz="3600" dirty="0" err="1" smtClean="0"/>
              <a:t>பூர்த்தி</a:t>
            </a:r>
            <a:r>
              <a:rPr lang="en-US" sz="3600" dirty="0" smtClean="0"/>
              <a:t> </a:t>
            </a:r>
            <a:r>
              <a:rPr lang="en-US" sz="3600" dirty="0" err="1" smtClean="0"/>
              <a:t>செய்க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xmlns="" val="3702097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2438400"/>
            <a:ext cx="8183880" cy="1143000"/>
          </a:xfrm>
        </p:spPr>
        <p:txBody>
          <a:bodyPr>
            <a:normAutofit/>
          </a:bodyPr>
          <a:lstStyle/>
          <a:p>
            <a:r>
              <a:rPr lang="ta-IN" sz="32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மாநில தேர்தல் நடைமுறைகள் பற்றி விளக்குதல்</a:t>
            </a:r>
            <a:endParaRPr lang="en-US" sz="3200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1146048"/>
          </a:xfrm>
        </p:spPr>
        <p:txBody>
          <a:bodyPr>
            <a:normAutofit/>
          </a:bodyPr>
          <a:lstStyle/>
          <a:p>
            <a:r>
              <a:rPr lang="ta-IN" sz="24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கற்றல் விளைவுகள்</a:t>
            </a:r>
            <a:br>
              <a:rPr lang="ta-IN" sz="24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</a:br>
            <a:r>
              <a:rPr lang="en-US" sz="24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LEARNING OUTCOME </a:t>
            </a:r>
          </a:p>
        </p:txBody>
      </p:sp>
    </p:spTree>
    <p:extLst>
      <p:ext uri="{BB962C8B-B14F-4D97-AF65-F5344CB8AC3E}">
        <p14:creationId xmlns:p14="http://schemas.microsoft.com/office/powerpoint/2010/main" xmlns="" val="3483954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2291153665"/>
              </p:ext>
            </p:extLst>
          </p:nvPr>
        </p:nvGraphicFramePr>
        <p:xfrm>
          <a:off x="228600" y="2514600"/>
          <a:ext cx="8610600" cy="2352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88075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68807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87248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631332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730631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ta-IN" sz="1600" dirty="0" smtClean="0"/>
                        <a:t>குழு பங்களிப்பு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a-IN" dirty="0" smtClean="0"/>
                        <a:t>இயற்கை </a:t>
                      </a:r>
                      <a:r>
                        <a:rPr lang="ta-IN" dirty="0" err="1" smtClean="0"/>
                        <a:t>வளங்கள்</a:t>
                      </a:r>
                      <a:r>
                        <a:rPr lang="ta-IN" dirty="0" smtClean="0"/>
                        <a:t>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a-IN" dirty="0" smtClean="0"/>
                        <a:t>கருத்தை விளக்குதல்</a:t>
                      </a: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a-IN" sz="1600" dirty="0" err="1" smtClean="0"/>
                        <a:t>வாழக்கை</a:t>
                      </a:r>
                      <a:r>
                        <a:rPr lang="ta-IN" sz="1600" dirty="0" smtClean="0"/>
                        <a:t> உடன்</a:t>
                      </a:r>
                    </a:p>
                    <a:p>
                      <a:r>
                        <a:rPr lang="ta-IN" sz="1600" dirty="0" err="1" smtClean="0"/>
                        <a:t>தொடர்புபடுத்துதல்</a:t>
                      </a:r>
                      <a:r>
                        <a:rPr lang="ta-IN" sz="1600" dirty="0" smtClean="0"/>
                        <a:t> 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a-IN" dirty="0" smtClean="0"/>
                        <a:t>வழங்குதல்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Group coordination </a:t>
                      </a:r>
                      <a:endParaRPr lang="en-US" sz="18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Natural</a:t>
                      </a:r>
                      <a:r>
                        <a:rPr lang="en-US" baseline="0" dirty="0" smtClean="0"/>
                        <a:t> resource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Concept and explain </a:t>
                      </a: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Related to  life oriented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a-IN" dirty="0" err="1" smtClean="0"/>
                        <a:t>Presentation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ta-IN" dirty="0" smtClean="0"/>
                        <a:t>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ta-IN" dirty="0" smtClean="0"/>
                        <a:t> 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ta-IN" dirty="0" smtClean="0"/>
                        <a:t>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ta-IN" dirty="0" smtClean="0"/>
                        <a:t>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ta-IN" dirty="0" smtClean="0"/>
                        <a:t>2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Assessment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424639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hydro power plant working in </a:t>
            </a:r>
            <a:r>
              <a:rPr lang="en-US" dirty="0" err="1">
                <a:hlinkClick r:id="rId2"/>
              </a:rPr>
              <a:t>tamil</a:t>
            </a:r>
            <a:r>
              <a:rPr lang="en-US" dirty="0">
                <a:hlinkClick r:id="rId2"/>
              </a:rPr>
              <a:t> - YouTube</a:t>
            </a:r>
          </a:p>
          <a:p>
            <a:pPr marL="0" indent="0">
              <a:buNone/>
            </a:pP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ICT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71494" y="2971800"/>
            <a:ext cx="6881906" cy="3733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919400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    </a:t>
            </a:r>
            <a:r>
              <a:rPr lang="ta-IN" dirty="0" smtClean="0">
                <a:solidFill>
                  <a:srgbClr val="FF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நடித்துக் காட்டுதல் முறை</a:t>
            </a:r>
            <a:r>
              <a:rPr lang="en-US" dirty="0" smtClean="0">
                <a:solidFill>
                  <a:srgbClr val="FF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(</a:t>
            </a:r>
            <a:r>
              <a:rPr lang="en-US" dirty="0" err="1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வளங்கள்</a:t>
            </a:r>
            <a:r>
              <a:rPr lang="en-US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– </a:t>
            </a:r>
            <a:r>
              <a:rPr lang="en-US" dirty="0" err="1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பாதுகாத்தல்</a:t>
            </a:r>
            <a:r>
              <a:rPr lang="en-US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)</a:t>
            </a:r>
            <a:endParaRPr lang="en-US" dirty="0" smtClean="0">
              <a:solidFill>
                <a:srgbClr val="FF0000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marL="0" indent="0">
              <a:buNone/>
            </a:pPr>
            <a:r>
              <a:rPr lang="en-US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3 </a:t>
            </a:r>
            <a:r>
              <a:rPr lang="en-US" dirty="0" err="1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மாணவர்கள்</a:t>
            </a:r>
            <a:r>
              <a:rPr lang="en-US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dirty="0" err="1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கொண்ட</a:t>
            </a:r>
            <a:r>
              <a:rPr lang="en-US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2 </a:t>
            </a:r>
            <a:r>
              <a:rPr lang="en-US" dirty="0" err="1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குழுக்கள்</a:t>
            </a:r>
            <a:r>
              <a:rPr lang="en-US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</a:p>
          <a:p>
            <a:pPr marL="0" indent="0">
              <a:buNone/>
            </a:pPr>
            <a:endParaRPr lang="en-US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marL="0" indent="0">
              <a:buNone/>
            </a:pPr>
            <a:r>
              <a:rPr lang="en-US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1 </a:t>
            </a:r>
            <a:r>
              <a:rPr lang="en-US" dirty="0" err="1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குழு</a:t>
            </a:r>
            <a:r>
              <a:rPr lang="en-US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– </a:t>
            </a:r>
            <a:r>
              <a:rPr lang="en-US" dirty="0" err="1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புதுப்பிக்கதக்க</a:t>
            </a:r>
            <a:r>
              <a:rPr lang="en-US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dirty="0" err="1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வளங்கள்</a:t>
            </a:r>
            <a:r>
              <a:rPr lang="en-US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- </a:t>
            </a:r>
            <a:r>
              <a:rPr lang="ta-IN" i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சூரிய </a:t>
            </a:r>
            <a:r>
              <a:rPr lang="en-US" i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ஆற்றல்</a:t>
            </a:r>
            <a:r>
              <a:rPr lang="ta-IN" i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, நீர்</a:t>
            </a:r>
            <a:r>
              <a:rPr lang="en-US" i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i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மின்</a:t>
            </a:r>
            <a:r>
              <a:rPr lang="en-US" i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i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சக்தி</a:t>
            </a:r>
            <a:r>
              <a:rPr lang="ta-IN" i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, காற்று</a:t>
            </a:r>
            <a:r>
              <a:rPr lang="en-US" i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i="1" dirty="0" err="1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ஆற்றல்</a:t>
            </a:r>
            <a:r>
              <a:rPr lang="en-US" i="1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. </a:t>
            </a:r>
          </a:p>
          <a:p>
            <a:pPr marL="0" indent="0">
              <a:buNone/>
            </a:pPr>
            <a:endParaRPr lang="en-US" dirty="0" smtClean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marL="0" indent="0">
              <a:buNone/>
            </a:pPr>
            <a:r>
              <a:rPr lang="en-US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2 </a:t>
            </a:r>
            <a:r>
              <a:rPr lang="en-US" dirty="0" err="1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குழு</a:t>
            </a:r>
            <a:r>
              <a:rPr lang="en-US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– </a:t>
            </a:r>
            <a:r>
              <a:rPr lang="en-US" dirty="0" err="1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புதுப்பிக்க</a:t>
            </a:r>
            <a:r>
              <a:rPr lang="en-US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dirty="0" err="1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இயலா</a:t>
            </a:r>
            <a:r>
              <a:rPr lang="en-US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dirty="0" err="1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வளங்கள்</a:t>
            </a:r>
            <a:r>
              <a:rPr lang="en-US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– </a:t>
            </a:r>
            <a:r>
              <a:rPr lang="en-US" dirty="0" err="1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நிலக்கரி</a:t>
            </a:r>
            <a:r>
              <a:rPr lang="en-US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, </a:t>
            </a:r>
            <a:r>
              <a:rPr lang="en-US" dirty="0" err="1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பெட்ரோலியம்</a:t>
            </a:r>
            <a:r>
              <a:rPr lang="en-US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, </a:t>
            </a:r>
            <a:r>
              <a:rPr lang="en-US" dirty="0" err="1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இயற்கைவாயு</a:t>
            </a:r>
            <a:r>
              <a:rPr lang="en-US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.</a:t>
            </a:r>
            <a:endParaRPr lang="en-US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a-IN" dirty="0" err="1" smtClean="0"/>
              <a:t>Art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191326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IN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928827"/>
            <a:ext cx="7315200" cy="1828800"/>
          </a:xfrm>
        </p:spPr>
        <p:txBody>
          <a:bodyPr>
            <a:normAutofit/>
          </a:bodyPr>
          <a:lstStyle/>
          <a:p>
            <a:r>
              <a:rPr lang="ta-IN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வகுப்பு </a:t>
            </a:r>
            <a:r>
              <a:rPr lang="ta-IN" b="1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:</a:t>
            </a:r>
            <a:r>
              <a:rPr lang="en-US" b="1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VIII</a:t>
            </a:r>
            <a:r>
              <a:rPr lang="en-US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/>
            </a:r>
            <a:br>
              <a:rPr lang="en-US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</a:br>
            <a:r>
              <a:rPr lang="ta-IN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பாடம் : புவியியல்</a:t>
            </a:r>
            <a:endParaRPr lang="en-US" b="1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4062426"/>
            <a:ext cx="7467600" cy="1295400"/>
          </a:xfrm>
        </p:spPr>
        <p:txBody>
          <a:bodyPr>
            <a:normAutofit/>
          </a:bodyPr>
          <a:lstStyle/>
          <a:p>
            <a:pPr algn="ctr"/>
            <a:r>
              <a:rPr lang="ta-IN" sz="3600" b="1" dirty="0">
                <a:solidFill>
                  <a:srgbClr val="FF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தலைப்பு : </a:t>
            </a:r>
            <a:r>
              <a:rPr lang="ta-IN" sz="3600" b="1" dirty="0" smtClean="0">
                <a:solidFill>
                  <a:srgbClr val="FF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இடம் பெயர்தல் மற்றும் </a:t>
            </a:r>
            <a:r>
              <a:rPr lang="ta-IN" sz="3600" b="1" dirty="0" err="1" smtClean="0">
                <a:solidFill>
                  <a:srgbClr val="FF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நகரமயமாதல்</a:t>
            </a:r>
            <a:endParaRPr lang="en-US" sz="3600" b="1" dirty="0">
              <a:solidFill>
                <a:srgbClr val="FF0000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endParaRPr lang="en-US" sz="3600" b="1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25298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304801"/>
            <a:ext cx="7315200" cy="1142999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ta-IN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கற்றல் விளைவுகள்</a:t>
            </a:r>
            <a:br>
              <a:rPr lang="ta-IN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</a:br>
            <a:r>
              <a:rPr lang="en-US" sz="2800" b="1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(LEARNING OUTCOME) </a:t>
            </a:r>
            <a:endParaRPr lang="en-US" sz="2800" b="1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905001"/>
            <a:ext cx="7772400" cy="3352799"/>
          </a:xfrm>
        </p:spPr>
        <p:txBody>
          <a:bodyPr/>
          <a:lstStyle/>
          <a:p>
            <a:r>
              <a:rPr lang="ta-IN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ஆரோக்கிய பராமரிப்பு, கல்வி, அமைதி, பணம், உணவு, நகர வாழ்க்கை, வேலை வாய்ப்பு </a:t>
            </a:r>
            <a:r>
              <a:rPr lang="ta-IN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குறித்து </a:t>
            </a:r>
            <a:r>
              <a:rPr lang="ta-IN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இழு காரணிகள் பற்றி விவரித்தல்</a:t>
            </a:r>
            <a:endParaRPr lang="en-US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65887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981201"/>
            <a:ext cx="8305800" cy="4328160"/>
          </a:xfrm>
        </p:spPr>
        <p:txBody>
          <a:bodyPr>
            <a:normAutofit/>
          </a:bodyPr>
          <a:lstStyle/>
          <a:p>
            <a:pPr marL="45720" indent="0" algn="just">
              <a:buNone/>
            </a:pPr>
            <a:r>
              <a:rPr lang="ta-IN" sz="2400" dirty="0" smtClean="0"/>
              <a:t>	</a:t>
            </a:r>
            <a:r>
              <a:rPr lang="ta-IN" sz="24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நீ வசிக்கும் </a:t>
            </a:r>
            <a:r>
              <a:rPr lang="en-US" sz="2400" dirty="0" err="1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தெருவில்</a:t>
            </a:r>
            <a:r>
              <a:rPr lang="ta-IN" sz="24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அருகில் உள்ளவர்கள் வெளி ஊர்களுக்கு செல்வதற்கு காரணங்களை நேர்கா</a:t>
            </a:r>
            <a:r>
              <a:rPr lang="en-US" sz="24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ண</a:t>
            </a:r>
            <a:r>
              <a:rPr lang="ta-IN" sz="24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ல் செய்து அறிக்கை முலம் தயாரிக்க.</a:t>
            </a:r>
          </a:p>
          <a:p>
            <a:pPr marL="45720" indent="0" algn="just">
              <a:buNone/>
            </a:pPr>
            <a:endParaRPr lang="en-US" sz="2400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832505919"/>
              </p:ext>
            </p:extLst>
          </p:nvPr>
        </p:nvGraphicFramePr>
        <p:xfrm>
          <a:off x="304801" y="3505199"/>
          <a:ext cx="8686800" cy="294539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429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13360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99060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213360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2286001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1150543">
                <a:tc>
                  <a:txBody>
                    <a:bodyPr/>
                    <a:lstStyle/>
                    <a:p>
                      <a:pPr algn="ctr"/>
                      <a:r>
                        <a:rPr lang="ta-IN" dirty="0" err="1" smtClean="0">
                          <a:latin typeface="Latha" panose="020B0604020202020204" pitchFamily="34" charset="0"/>
                          <a:ea typeface="Arial Unicode MS" panose="020B0604020202020204" pitchFamily="34" charset="-128"/>
                          <a:cs typeface="Latha" panose="020B0604020202020204" pitchFamily="34" charset="0"/>
                        </a:rPr>
                        <a:t>வ.எண்</a:t>
                      </a:r>
                      <a:endParaRPr lang="en-US" dirty="0">
                        <a:latin typeface="Latha" panose="020B0604020202020204" pitchFamily="34" charset="0"/>
                        <a:ea typeface="Arial Unicode MS" panose="020B0604020202020204" pitchFamily="34" charset="-128"/>
                        <a:cs typeface="Latha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ta-IN" dirty="0" smtClean="0">
                          <a:latin typeface="Latha" panose="020B0604020202020204" pitchFamily="34" charset="0"/>
                          <a:ea typeface="Arial Unicode MS" panose="020B0604020202020204" pitchFamily="34" charset="-128"/>
                          <a:cs typeface="Latha" panose="020B0604020202020204" pitchFamily="34" charset="0"/>
                        </a:rPr>
                        <a:t>பெயர்</a:t>
                      </a:r>
                      <a:endParaRPr lang="en-US" dirty="0">
                        <a:latin typeface="Latha" panose="020B0604020202020204" pitchFamily="34" charset="0"/>
                        <a:ea typeface="Arial Unicode MS" panose="020B0604020202020204" pitchFamily="34" charset="-128"/>
                        <a:cs typeface="Latha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ta-IN" dirty="0" smtClean="0">
                          <a:latin typeface="Latha" panose="020B0604020202020204" pitchFamily="34" charset="0"/>
                          <a:ea typeface="Arial Unicode MS" panose="020B0604020202020204" pitchFamily="34" charset="-128"/>
                          <a:cs typeface="Latha" panose="020B0604020202020204" pitchFamily="34" charset="0"/>
                        </a:rPr>
                        <a:t>வயது</a:t>
                      </a:r>
                      <a:endParaRPr lang="en-US" dirty="0">
                        <a:latin typeface="Latha" panose="020B0604020202020204" pitchFamily="34" charset="0"/>
                        <a:ea typeface="Arial Unicode MS" panose="020B0604020202020204" pitchFamily="34" charset="-128"/>
                        <a:cs typeface="Latha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ta-IN" dirty="0" smtClean="0">
                          <a:latin typeface="Latha" panose="020B0604020202020204" pitchFamily="34" charset="0"/>
                          <a:ea typeface="Arial Unicode MS" panose="020B0604020202020204" pitchFamily="34" charset="-128"/>
                          <a:cs typeface="Latha" panose="020B0604020202020204" pitchFamily="34" charset="0"/>
                        </a:rPr>
                        <a:t>எந்த</a:t>
                      </a:r>
                      <a:r>
                        <a:rPr lang="ta-IN" baseline="0" dirty="0" smtClean="0">
                          <a:latin typeface="Latha" panose="020B0604020202020204" pitchFamily="34" charset="0"/>
                          <a:ea typeface="Arial Unicode MS" panose="020B0604020202020204" pitchFamily="34" charset="-128"/>
                          <a:cs typeface="Latha" panose="020B0604020202020204" pitchFamily="34" charset="0"/>
                        </a:rPr>
                        <a:t> </a:t>
                      </a:r>
                      <a:r>
                        <a:rPr lang="ta-IN" sz="1800" dirty="0" err="1" smtClean="0">
                          <a:latin typeface="Latha" panose="020B0604020202020204" pitchFamily="34" charset="0"/>
                          <a:ea typeface="Arial Unicode MS" panose="020B0604020202020204" pitchFamily="34" charset="-128"/>
                          <a:cs typeface="Latha" panose="020B0604020202020204" pitchFamily="34" charset="0"/>
                        </a:rPr>
                        <a:t>ஊர்க்கு</a:t>
                      </a:r>
                      <a:endParaRPr lang="ta-IN" sz="1800" dirty="0" smtClean="0">
                        <a:latin typeface="Latha" panose="020B0604020202020204" pitchFamily="34" charset="0"/>
                        <a:ea typeface="Arial Unicode MS" panose="020B0604020202020204" pitchFamily="34" charset="-128"/>
                        <a:cs typeface="Latha" panose="020B0604020202020204" pitchFamily="34" charset="0"/>
                      </a:endParaRPr>
                    </a:p>
                    <a:p>
                      <a:pPr algn="ctr"/>
                      <a:r>
                        <a:rPr lang="ta-IN" dirty="0" smtClean="0">
                          <a:latin typeface="Latha" panose="020B0604020202020204" pitchFamily="34" charset="0"/>
                          <a:ea typeface="Arial Unicode MS" panose="020B0604020202020204" pitchFamily="34" charset="-128"/>
                          <a:cs typeface="Latha" panose="020B0604020202020204" pitchFamily="34" charset="0"/>
                        </a:rPr>
                        <a:t>இடம் பெயர்தல்</a:t>
                      </a:r>
                      <a:endParaRPr lang="en-US" dirty="0">
                        <a:latin typeface="Latha" panose="020B0604020202020204" pitchFamily="34" charset="0"/>
                        <a:ea typeface="Arial Unicode MS" panose="020B0604020202020204" pitchFamily="34" charset="-128"/>
                        <a:cs typeface="Latha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a-IN" dirty="0" smtClean="0">
                          <a:latin typeface="Latha" panose="020B0604020202020204" pitchFamily="34" charset="0"/>
                          <a:ea typeface="Arial Unicode MS" panose="020B0604020202020204" pitchFamily="34" charset="-128"/>
                          <a:cs typeface="Latha" panose="020B0604020202020204" pitchFamily="34" charset="0"/>
                        </a:rPr>
                        <a:t>இடம் </a:t>
                      </a:r>
                      <a:r>
                        <a:rPr lang="ta-IN" dirty="0" err="1" smtClean="0">
                          <a:latin typeface="Latha" panose="020B0604020202020204" pitchFamily="34" charset="0"/>
                          <a:ea typeface="Arial Unicode MS" panose="020B0604020202020204" pitchFamily="34" charset="-128"/>
                          <a:cs typeface="Latha" panose="020B0604020202020204" pitchFamily="34" charset="0"/>
                        </a:rPr>
                        <a:t>பெயர்தலுக்கு</a:t>
                      </a:r>
                      <a:endParaRPr lang="en-US" dirty="0" smtClean="0">
                        <a:latin typeface="Latha" panose="020B0604020202020204" pitchFamily="34" charset="0"/>
                        <a:ea typeface="Arial Unicode MS" panose="020B0604020202020204" pitchFamily="34" charset="-128"/>
                        <a:cs typeface="Latha" panose="020B0604020202020204" pitchFamily="34" charset="0"/>
                      </a:endParaRPr>
                    </a:p>
                    <a:p>
                      <a:pPr algn="ctr"/>
                      <a:r>
                        <a:rPr lang="ta-IN" dirty="0" smtClean="0">
                          <a:latin typeface="Latha" panose="020B0604020202020204" pitchFamily="34" charset="0"/>
                          <a:ea typeface="Arial Unicode MS" panose="020B0604020202020204" pitchFamily="34" charset="-128"/>
                          <a:cs typeface="Latha" panose="020B0604020202020204" pitchFamily="34" charset="0"/>
                        </a:rPr>
                        <a:t>காரணம்</a:t>
                      </a:r>
                      <a:endParaRPr lang="en-US" dirty="0">
                        <a:latin typeface="Latha" panose="020B0604020202020204" pitchFamily="34" charset="0"/>
                        <a:ea typeface="Arial Unicode MS" panose="020B0604020202020204" pitchFamily="34" charset="-128"/>
                        <a:cs typeface="Latha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598283">
                <a:tc>
                  <a:txBody>
                    <a:bodyPr/>
                    <a:lstStyle/>
                    <a:p>
                      <a:r>
                        <a:rPr lang="ta-IN" dirty="0" smtClean="0">
                          <a:latin typeface="Latha" panose="020B0604020202020204" pitchFamily="34" charset="0"/>
                          <a:ea typeface="Arial Unicode MS" panose="020B0604020202020204" pitchFamily="34" charset="-128"/>
                          <a:cs typeface="Latha" panose="020B0604020202020204" pitchFamily="34" charset="0"/>
                        </a:rPr>
                        <a:t>1</a:t>
                      </a:r>
                      <a:endParaRPr lang="en-US" dirty="0">
                        <a:latin typeface="Latha" panose="020B0604020202020204" pitchFamily="34" charset="0"/>
                        <a:ea typeface="Arial Unicode MS" panose="020B0604020202020204" pitchFamily="34" charset="-128"/>
                        <a:cs typeface="Latha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>
                        <a:latin typeface="Latha" panose="020B0604020202020204" pitchFamily="34" charset="0"/>
                        <a:ea typeface="Arial Unicode MS" panose="020B0604020202020204" pitchFamily="34" charset="-128"/>
                        <a:cs typeface="Latha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>
                        <a:latin typeface="Latha" panose="020B0604020202020204" pitchFamily="34" charset="0"/>
                        <a:ea typeface="Arial Unicode MS" panose="020B0604020202020204" pitchFamily="34" charset="-128"/>
                        <a:cs typeface="Latha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>
                        <a:latin typeface="Latha" panose="020B0604020202020204" pitchFamily="34" charset="0"/>
                        <a:ea typeface="Arial Unicode MS" panose="020B0604020202020204" pitchFamily="34" charset="-128"/>
                        <a:cs typeface="Latha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>
                        <a:latin typeface="Latha" panose="020B0604020202020204" pitchFamily="34" charset="0"/>
                        <a:ea typeface="Arial Unicode MS" panose="020B0604020202020204" pitchFamily="34" charset="-128"/>
                        <a:cs typeface="Latha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598283">
                <a:tc>
                  <a:txBody>
                    <a:bodyPr/>
                    <a:lstStyle/>
                    <a:p>
                      <a:r>
                        <a:rPr lang="ta-IN" dirty="0" smtClean="0">
                          <a:latin typeface="Latha" panose="020B0604020202020204" pitchFamily="34" charset="0"/>
                          <a:ea typeface="Arial Unicode MS" panose="020B0604020202020204" pitchFamily="34" charset="-128"/>
                          <a:cs typeface="Latha" panose="020B0604020202020204" pitchFamily="34" charset="0"/>
                        </a:rPr>
                        <a:t>2</a:t>
                      </a:r>
                      <a:endParaRPr lang="en-US" dirty="0">
                        <a:latin typeface="Latha" panose="020B0604020202020204" pitchFamily="34" charset="0"/>
                        <a:ea typeface="Arial Unicode MS" panose="020B0604020202020204" pitchFamily="34" charset="-128"/>
                        <a:cs typeface="Latha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>
                        <a:latin typeface="Latha" panose="020B0604020202020204" pitchFamily="34" charset="0"/>
                        <a:ea typeface="Arial Unicode MS" panose="020B0604020202020204" pitchFamily="34" charset="-128"/>
                        <a:cs typeface="Latha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>
                        <a:latin typeface="Latha" panose="020B0604020202020204" pitchFamily="34" charset="0"/>
                        <a:ea typeface="Arial Unicode MS" panose="020B0604020202020204" pitchFamily="34" charset="-128"/>
                        <a:cs typeface="Latha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>
                        <a:latin typeface="Latha" panose="020B0604020202020204" pitchFamily="34" charset="0"/>
                        <a:ea typeface="Arial Unicode MS" panose="020B0604020202020204" pitchFamily="34" charset="-128"/>
                        <a:cs typeface="Latha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>
                        <a:latin typeface="Latha" panose="020B0604020202020204" pitchFamily="34" charset="0"/>
                        <a:ea typeface="Arial Unicode MS" panose="020B0604020202020204" pitchFamily="34" charset="-128"/>
                        <a:cs typeface="Latha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598283">
                <a:tc>
                  <a:txBody>
                    <a:bodyPr/>
                    <a:lstStyle/>
                    <a:p>
                      <a:r>
                        <a:rPr lang="ta-IN" dirty="0" smtClean="0">
                          <a:latin typeface="Latha" panose="020B0604020202020204" pitchFamily="34" charset="0"/>
                          <a:ea typeface="Arial Unicode MS" panose="020B0604020202020204" pitchFamily="34" charset="-128"/>
                          <a:cs typeface="Latha" panose="020B0604020202020204" pitchFamily="34" charset="0"/>
                        </a:rPr>
                        <a:t>10</a:t>
                      </a:r>
                      <a:endParaRPr lang="en-US" dirty="0">
                        <a:latin typeface="Latha" panose="020B0604020202020204" pitchFamily="34" charset="0"/>
                        <a:ea typeface="Arial Unicode MS" panose="020B0604020202020204" pitchFamily="34" charset="-128"/>
                        <a:cs typeface="Latha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>
                        <a:latin typeface="Latha" panose="020B0604020202020204" pitchFamily="34" charset="0"/>
                        <a:ea typeface="Arial Unicode MS" panose="020B0604020202020204" pitchFamily="34" charset="-128"/>
                        <a:cs typeface="Latha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>
                        <a:latin typeface="Latha" panose="020B0604020202020204" pitchFamily="34" charset="0"/>
                        <a:ea typeface="Arial Unicode MS" panose="020B0604020202020204" pitchFamily="34" charset="-128"/>
                        <a:cs typeface="Latha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>
                        <a:latin typeface="Latha" panose="020B0604020202020204" pitchFamily="34" charset="0"/>
                        <a:ea typeface="Arial Unicode MS" panose="020B0604020202020204" pitchFamily="34" charset="-128"/>
                        <a:cs typeface="Latha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a-IN" dirty="0" smtClean="0">
                          <a:latin typeface="Latha" panose="020B0604020202020204" pitchFamily="34" charset="0"/>
                          <a:ea typeface="Arial Unicode MS" panose="020B0604020202020204" pitchFamily="34" charset="-128"/>
                          <a:cs typeface="Latha" panose="020B0604020202020204" pitchFamily="34" charset="0"/>
                        </a:rPr>
                        <a:t>			</a:t>
                      </a:r>
                      <a:endParaRPr lang="en-US" dirty="0">
                        <a:latin typeface="Latha" panose="020B0604020202020204" pitchFamily="34" charset="0"/>
                        <a:ea typeface="Arial Unicode MS" panose="020B0604020202020204" pitchFamily="34" charset="-128"/>
                        <a:cs typeface="Latha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</a:tbl>
          </a:graphicData>
        </a:graphic>
      </p:graphicFrame>
      <p:sp>
        <p:nvSpPr>
          <p:cNvPr id="6" name="Rectangle 5"/>
          <p:cNvSpPr/>
          <p:nvPr/>
        </p:nvSpPr>
        <p:spPr>
          <a:xfrm>
            <a:off x="1636046" y="1255197"/>
            <a:ext cx="484639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3200" dirty="0" err="1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கற்பித்தல்</a:t>
            </a:r>
            <a:r>
              <a:rPr lang="en-US" sz="32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en-US" sz="3200" dirty="0" err="1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முறை</a:t>
            </a:r>
            <a:r>
              <a:rPr lang="en-US" sz="32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(Pedagogy) </a:t>
            </a:r>
            <a:endParaRPr lang="en-US" sz="32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497218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a-IN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வகுப்பறையில்  ப</a:t>
            </a:r>
            <a:r>
              <a:rPr lang="en-US" dirty="0" err="1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கிர்தல்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2895599"/>
            <a:ext cx="7315200" cy="3413761"/>
          </a:xfrm>
        </p:spPr>
        <p:txBody>
          <a:bodyPr>
            <a:normAutofit/>
          </a:bodyPr>
          <a:lstStyle/>
          <a:p>
            <a:pPr algn="just"/>
            <a:r>
              <a:rPr lang="ta-IN" sz="24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	இடம் பெயர்வுக்கான காரணிகள் - இழு காரணிகள் பற்றி நேர்கா</a:t>
            </a:r>
            <a:r>
              <a:rPr lang="en-US" sz="24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ண</a:t>
            </a:r>
            <a:r>
              <a:rPr lang="ta-IN" sz="24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ல் மூலம் கிடைத்த செய்தி கொண்டு வகுப்பறையில்  ப</a:t>
            </a:r>
            <a:r>
              <a:rPr lang="en-US" sz="2400" dirty="0" err="1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கி</a:t>
            </a:r>
            <a:r>
              <a:rPr lang="ta-IN" sz="24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ர்ந்து கொ</a:t>
            </a:r>
            <a:r>
              <a:rPr lang="en-US" sz="2400" dirty="0" err="1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ள்ளல்</a:t>
            </a:r>
            <a:r>
              <a:rPr lang="ta-IN" sz="24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.</a:t>
            </a:r>
            <a:endParaRPr lang="en-US" sz="2400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80682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544715"/>
            <a:ext cx="7315200" cy="741285"/>
          </a:xfrm>
        </p:spPr>
        <p:txBody>
          <a:bodyPr/>
          <a:lstStyle/>
          <a:p>
            <a:r>
              <a:rPr lang="en-US" dirty="0"/>
              <a:t>Assessment 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3312336534"/>
              </p:ext>
            </p:extLst>
          </p:nvPr>
        </p:nvGraphicFramePr>
        <p:xfrm>
          <a:off x="304801" y="2770188"/>
          <a:ext cx="8610599" cy="1082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84585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8458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078421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781504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78150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ta-IN" sz="1600" dirty="0" smtClean="0"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ஆர்வம்</a:t>
                      </a:r>
                      <a:endParaRPr lang="en-US" sz="1600" dirty="0"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a-IN" sz="1600" dirty="0" smtClean="0"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தகவல் சேகரித்தல்</a:t>
                      </a:r>
                      <a:endParaRPr lang="en-US" sz="1600" dirty="0"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a-IN" dirty="0" smtClean="0"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கால நேரத்தில் </a:t>
                      </a:r>
                      <a:r>
                        <a:rPr lang="ta-IN" dirty="0" err="1" smtClean="0"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முடித்தில்</a:t>
                      </a:r>
                      <a:endParaRPr lang="en-US" dirty="0"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a-IN" dirty="0" smtClean="0"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கருத்தை விளக்குதல்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a-IN" dirty="0" smtClean="0"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வழங்குதல்</a:t>
                      </a:r>
                      <a:endParaRPr lang="en-US" dirty="0"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ta-IN" dirty="0" err="1" smtClean="0"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Interst</a:t>
                      </a:r>
                      <a:r>
                        <a:rPr lang="ta-IN" dirty="0" smtClean="0"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 </a:t>
                      </a:r>
                      <a:endParaRPr lang="en-US" dirty="0"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D</a:t>
                      </a:r>
                      <a:r>
                        <a:rPr lang="ta-IN" dirty="0" err="1" smtClean="0"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ata</a:t>
                      </a:r>
                      <a:r>
                        <a:rPr lang="ta-IN" dirty="0" smtClean="0"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 </a:t>
                      </a:r>
                      <a:r>
                        <a:rPr lang="ta-IN" dirty="0" err="1" smtClean="0"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collection</a:t>
                      </a:r>
                      <a:endParaRPr lang="en-US" dirty="0"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a-IN" dirty="0" err="1" smtClean="0"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Time</a:t>
                      </a:r>
                      <a:r>
                        <a:rPr lang="ta-IN" dirty="0" smtClean="0"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 </a:t>
                      </a:r>
                      <a:r>
                        <a:rPr lang="ta-IN" dirty="0" err="1" smtClean="0"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Duration</a:t>
                      </a:r>
                      <a:endParaRPr lang="en-US" dirty="0"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Concept and explain </a:t>
                      </a:r>
                    </a:p>
                    <a:p>
                      <a:endParaRPr lang="en-US" dirty="0"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a-IN" dirty="0" err="1" smtClean="0"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Presentation</a:t>
                      </a:r>
                      <a:endParaRPr lang="en-US" dirty="0"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219499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a-IN" dirty="0" smtClean="0"/>
              <a:t>ICT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</a:t>
            </a:r>
            <a:r>
              <a:rPr lang="ta-IN" dirty="0" err="1" smtClean="0"/>
              <a:t>eb</a:t>
            </a:r>
            <a:r>
              <a:rPr lang="ta-IN" dirty="0" smtClean="0"/>
              <a:t> </a:t>
            </a:r>
            <a:r>
              <a:rPr lang="ta-IN" dirty="0" err="1" smtClean="0"/>
              <a:t>link</a:t>
            </a:r>
            <a:r>
              <a:rPr lang="ta-IN" dirty="0" smtClean="0"/>
              <a:t> : </a:t>
            </a:r>
            <a:r>
              <a:rPr lang="ta-IN" dirty="0" err="1" smtClean="0"/>
              <a:t>YouTube</a:t>
            </a:r>
            <a:r>
              <a:rPr lang="ta-IN" dirty="0" smtClean="0"/>
              <a:t> :</a:t>
            </a:r>
            <a:r>
              <a:rPr lang="ta-IN" dirty="0" err="1" smtClean="0"/>
              <a:t>migration</a:t>
            </a:r>
            <a:r>
              <a:rPr lang="ta-IN" dirty="0" smtClean="0"/>
              <a:t> </a:t>
            </a:r>
            <a:r>
              <a:rPr lang="ta-IN" dirty="0" err="1" smtClean="0"/>
              <a:t>Push</a:t>
            </a:r>
            <a:r>
              <a:rPr lang="ta-IN" dirty="0" smtClean="0"/>
              <a:t> </a:t>
            </a:r>
            <a:r>
              <a:rPr lang="ta-IN" dirty="0" err="1" smtClean="0"/>
              <a:t>and</a:t>
            </a:r>
            <a:r>
              <a:rPr lang="ta-IN" dirty="0" smtClean="0"/>
              <a:t> </a:t>
            </a:r>
            <a:r>
              <a:rPr lang="ta-IN" dirty="0" err="1" smtClean="0"/>
              <a:t>Pull</a:t>
            </a:r>
            <a:r>
              <a:rPr lang="ta-IN" dirty="0" smtClean="0"/>
              <a:t> </a:t>
            </a:r>
            <a:r>
              <a:rPr lang="ta-IN" dirty="0" err="1" smtClean="0"/>
              <a:t>factors</a:t>
            </a:r>
            <a:endParaRPr lang="ta-IN" dirty="0" smtClean="0"/>
          </a:p>
          <a:p>
            <a:r>
              <a:rPr lang="ta-IN" dirty="0" smtClean="0"/>
              <a:t> </a:t>
            </a:r>
            <a:r>
              <a:rPr lang="ta-IN" dirty="0" err="1" smtClean="0"/>
              <a:t>Why</a:t>
            </a:r>
            <a:r>
              <a:rPr lang="ta-IN" dirty="0" smtClean="0"/>
              <a:t> </a:t>
            </a:r>
            <a:r>
              <a:rPr lang="ta-IN" dirty="0" err="1" smtClean="0"/>
              <a:t>Do</a:t>
            </a:r>
            <a:r>
              <a:rPr lang="ta-IN" dirty="0" smtClean="0"/>
              <a:t> </a:t>
            </a:r>
            <a:r>
              <a:rPr lang="ta-IN" dirty="0" err="1" smtClean="0"/>
              <a:t>People</a:t>
            </a:r>
            <a:r>
              <a:rPr lang="ta-IN" dirty="0" smtClean="0"/>
              <a:t> </a:t>
            </a:r>
            <a:r>
              <a:rPr lang="ta-IN" dirty="0" err="1" smtClean="0"/>
              <a:t>Migrate</a:t>
            </a:r>
            <a:r>
              <a:rPr lang="ta-IN" dirty="0" smtClean="0"/>
              <a:t> ? (</a:t>
            </a:r>
            <a:r>
              <a:rPr lang="en-US" dirty="0"/>
              <a:t>Push </a:t>
            </a:r>
            <a:r>
              <a:rPr lang="ta-IN" dirty="0" smtClean="0"/>
              <a:t>&amp;</a:t>
            </a:r>
            <a:r>
              <a:rPr lang="en-US" dirty="0" smtClean="0"/>
              <a:t> </a:t>
            </a:r>
            <a:r>
              <a:rPr lang="en-US" dirty="0"/>
              <a:t>Pull factors</a:t>
            </a:r>
            <a:r>
              <a:rPr lang="ta-IN" dirty="0" smtClean="0"/>
              <a:t> )</a:t>
            </a:r>
            <a:endParaRPr lang="en-US" dirty="0" smtClean="0"/>
          </a:p>
          <a:p>
            <a:endParaRPr lang="en-US" dirty="0"/>
          </a:p>
          <a:p>
            <a:r>
              <a:rPr lang="en-US" dirty="0" err="1"/>
              <a:t>Suvadugal</a:t>
            </a:r>
            <a:r>
              <a:rPr lang="en-US" dirty="0"/>
              <a:t> - A Documentary Film on Unemployment in Tamil Nadu - (5/10/14) - </a:t>
            </a:r>
            <a:r>
              <a:rPr lang="en-US" dirty="0" err="1"/>
              <a:t>Thanthi</a:t>
            </a:r>
            <a:r>
              <a:rPr lang="en-US" dirty="0"/>
              <a:t> TV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915501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>
                <a:solidFill>
                  <a:srgbClr val="FF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தேர்தல்</a:t>
            </a:r>
            <a:r>
              <a:rPr lang="en-US" dirty="0">
                <a:solidFill>
                  <a:srgbClr val="FF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– </a:t>
            </a:r>
            <a:r>
              <a:rPr lang="en-US" dirty="0" err="1">
                <a:solidFill>
                  <a:srgbClr val="FF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முன்</a:t>
            </a:r>
            <a:r>
              <a:rPr lang="en-US" dirty="0">
                <a:solidFill>
                  <a:srgbClr val="FF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dirty="0" err="1">
                <a:solidFill>
                  <a:srgbClr val="FF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ஏற்பாடுகள்</a:t>
            </a:r>
            <a:r>
              <a:rPr lang="en-US" dirty="0">
                <a:solidFill>
                  <a:srgbClr val="FF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/>
            </a:r>
            <a:br>
              <a:rPr lang="en-US" dirty="0">
                <a:solidFill>
                  <a:srgbClr val="FF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598" y="1578637"/>
            <a:ext cx="7315201" cy="4593563"/>
          </a:xfrm>
        </p:spPr>
        <p:txBody>
          <a:bodyPr>
            <a:normAutofit/>
          </a:bodyPr>
          <a:lstStyle/>
          <a:p>
            <a:r>
              <a:rPr lang="en-US" sz="2000" b="1" dirty="0" err="1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வாக்காளர்கள்</a:t>
            </a:r>
            <a:r>
              <a:rPr lang="en-US" sz="2000" b="1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000" b="1" dirty="0" err="1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எண்ணிக்கையைச்</a:t>
            </a:r>
            <a:r>
              <a:rPr lang="en-US" sz="2000" b="1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000" b="1" dirty="0" err="1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சரிபார்த்தல்</a:t>
            </a:r>
            <a:endParaRPr lang="en-US" sz="2000" b="1" dirty="0" smtClean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r>
              <a:rPr lang="en-US" sz="2000" b="1" dirty="0" err="1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தேர்தல்</a:t>
            </a:r>
            <a:r>
              <a:rPr lang="en-US" sz="2000" b="1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000" b="1" dirty="0" err="1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பணிக்கு</a:t>
            </a:r>
            <a:r>
              <a:rPr lang="en-US" sz="2000" b="1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000" b="1" dirty="0" err="1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ஆட்களைத்</a:t>
            </a:r>
            <a:r>
              <a:rPr lang="en-US" sz="2000" b="1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000" b="1" dirty="0" err="1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தேர்வு</a:t>
            </a:r>
            <a:r>
              <a:rPr lang="en-US" sz="2000" b="1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0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செய்தல்</a:t>
            </a:r>
            <a:r>
              <a:rPr lang="en-US" sz="2000" b="1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</a:p>
          <a:p>
            <a:r>
              <a:rPr lang="en-US" sz="2000" b="1" dirty="0" err="1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வாக்குப்</a:t>
            </a:r>
            <a:r>
              <a:rPr lang="en-US" sz="2000" b="1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000" b="1" dirty="0" err="1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பதிவு</a:t>
            </a:r>
            <a:r>
              <a:rPr lang="en-US" sz="2000" b="1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000" b="1" dirty="0" err="1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மையங்களைப்</a:t>
            </a:r>
            <a:r>
              <a:rPr lang="en-US" sz="2000" b="1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000" b="1" dirty="0" err="1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பார்வையிடுதல்</a:t>
            </a:r>
            <a:endParaRPr lang="en-US" sz="2000" b="1" dirty="0" smtClean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r>
              <a:rPr lang="en-US" sz="2000" b="1" dirty="0" err="1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வாக்குப்</a:t>
            </a:r>
            <a:r>
              <a:rPr lang="en-US" sz="2000" b="1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0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பதிவு</a:t>
            </a:r>
            <a:r>
              <a:rPr lang="en-US" sz="20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000" b="1" dirty="0" err="1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மையங்களுக்குத்</a:t>
            </a:r>
            <a:r>
              <a:rPr lang="en-US" sz="2000" b="1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000" b="1" dirty="0" err="1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தேவையான</a:t>
            </a:r>
            <a:r>
              <a:rPr lang="en-US" sz="2000" b="1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– </a:t>
            </a:r>
            <a:r>
              <a:rPr lang="en-US" sz="2000" b="1" dirty="0" err="1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பொருள்கள்</a:t>
            </a:r>
            <a:r>
              <a:rPr lang="en-US" sz="2000" b="1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000" b="1" dirty="0" err="1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தயார்</a:t>
            </a:r>
            <a:r>
              <a:rPr lang="en-US" sz="2000" b="1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000" b="1" dirty="0" err="1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செய்தல்</a:t>
            </a:r>
            <a:endParaRPr lang="en-US" sz="2000" b="1" dirty="0" smtClean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r>
              <a:rPr lang="en-US" sz="2000" b="1" dirty="0" err="1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மின்னணு</a:t>
            </a:r>
            <a:r>
              <a:rPr lang="en-US" sz="2000" b="1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 </a:t>
            </a:r>
            <a:r>
              <a:rPr lang="en-US" sz="2000" b="1" dirty="0" err="1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ஒட்டு</a:t>
            </a:r>
            <a:r>
              <a:rPr lang="en-US" sz="2000" b="1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000" b="1" dirty="0" err="1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இயந்திரம்</a:t>
            </a:r>
            <a:r>
              <a:rPr lang="en-US" sz="2000" b="1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(</a:t>
            </a:r>
            <a:r>
              <a:rPr lang="en-US" sz="2000" b="1" dirty="0" err="1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சரிபார்த்தல்</a:t>
            </a:r>
            <a:r>
              <a:rPr lang="en-US" sz="2000" b="1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)</a:t>
            </a:r>
          </a:p>
          <a:p>
            <a:r>
              <a:rPr lang="en-US" sz="2000" b="1" dirty="0" err="1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பயிற்சி</a:t>
            </a:r>
            <a:r>
              <a:rPr lang="en-US" sz="2000" b="1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000" b="1" dirty="0" err="1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அளித்தல்</a:t>
            </a:r>
            <a:endParaRPr lang="en-US" sz="2000" b="1" dirty="0" smtClean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r>
              <a:rPr lang="en-US" sz="2000" b="1" dirty="0" err="1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பாதுகாப்பு</a:t>
            </a:r>
            <a:r>
              <a:rPr lang="en-US" sz="2000" b="1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000" b="1" dirty="0" err="1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எற்பாடு</a:t>
            </a:r>
            <a:r>
              <a:rPr lang="en-US" sz="2000" b="1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000" b="1" dirty="0" err="1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செய்தல்</a:t>
            </a:r>
            <a:r>
              <a:rPr lang="en-US" sz="2000" b="1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( </a:t>
            </a:r>
            <a:r>
              <a:rPr lang="en-US" sz="2000" b="1" dirty="0" err="1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காவல்</a:t>
            </a:r>
            <a:r>
              <a:rPr lang="en-US" sz="2000" b="1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000" b="1" dirty="0" err="1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துறை</a:t>
            </a:r>
            <a:r>
              <a:rPr lang="en-US" sz="2000" b="1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)</a:t>
            </a:r>
          </a:p>
          <a:p>
            <a:endParaRPr lang="en-US" sz="2000" b="1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endParaRPr lang="en-US" sz="2000" b="1" dirty="0" smtClean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endParaRPr lang="en-US" sz="2000" b="1" dirty="0" smtClean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endParaRPr lang="en-US" sz="2000" b="1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89009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a-IN" dirty="0" err="1"/>
              <a:t>Art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படித்து</a:t>
            </a:r>
            <a:r>
              <a:rPr lang="en-US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dirty="0" err="1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முடித்த</a:t>
            </a:r>
            <a:r>
              <a:rPr lang="en-US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dirty="0" err="1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பின்பு</a:t>
            </a:r>
            <a:r>
              <a:rPr lang="en-US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ta-IN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வேலை வாய்ப்</a:t>
            </a:r>
            <a:r>
              <a:rPr lang="en-US" dirty="0" err="1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பை</a:t>
            </a:r>
            <a:r>
              <a:rPr lang="en-US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dirty="0" err="1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தேடி</a:t>
            </a:r>
            <a:r>
              <a:rPr lang="en-US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  </a:t>
            </a:r>
            <a:r>
              <a:rPr lang="en-US" dirty="0" err="1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இடம்</a:t>
            </a:r>
            <a:r>
              <a:rPr lang="en-US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dirty="0" err="1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பெயர்தல்</a:t>
            </a:r>
            <a:r>
              <a:rPr lang="en-US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ta-IN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பற்றி பங்கேற்று நடித்தல்</a:t>
            </a:r>
            <a:r>
              <a:rPr lang="en-US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.</a:t>
            </a:r>
          </a:p>
          <a:p>
            <a:endParaRPr lang="en-US" dirty="0" smtClean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r>
              <a:rPr lang="en-US" dirty="0" err="1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தாத்தாவின்</a:t>
            </a:r>
            <a:r>
              <a:rPr lang="en-US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dirty="0" err="1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உடல்</a:t>
            </a:r>
            <a:r>
              <a:rPr lang="en-US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dirty="0" err="1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நிலை</a:t>
            </a:r>
            <a:r>
              <a:rPr lang="en-US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dirty="0" err="1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சரியில்லத</a:t>
            </a:r>
            <a:r>
              <a:rPr lang="en-US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dirty="0" err="1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காரணத்தால்</a:t>
            </a:r>
            <a:r>
              <a:rPr lang="en-US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dirty="0" err="1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அடிக்கடி</a:t>
            </a:r>
            <a:r>
              <a:rPr lang="en-US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dirty="0" err="1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வெளியூர்</a:t>
            </a:r>
            <a:r>
              <a:rPr lang="en-US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dirty="0" err="1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செல்வதற்கான</a:t>
            </a:r>
            <a:r>
              <a:rPr lang="en-US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dirty="0" err="1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காரணத்தை</a:t>
            </a:r>
            <a:r>
              <a:rPr lang="en-US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dirty="0" err="1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நடித்துக்</a:t>
            </a:r>
            <a:r>
              <a:rPr lang="en-US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dirty="0" err="1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காட்டுதல்</a:t>
            </a:r>
            <a:r>
              <a:rPr lang="en-US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.</a:t>
            </a:r>
          </a:p>
          <a:p>
            <a:endParaRPr lang="en-US" dirty="0" smtClean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083707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IN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2400"/>
            <a:ext cx="7772400" cy="2762250"/>
          </a:xfrm>
        </p:spPr>
        <p:txBody>
          <a:bodyPr/>
          <a:lstStyle/>
          <a:p>
            <a:pPr algn="ctr"/>
            <a:r>
              <a:rPr lang="en-US" dirty="0" err="1">
                <a:latin typeface="VANAVIL-Avvaiyar" pitchFamily="2" charset="0"/>
              </a:rPr>
              <a:t>tF¥ò</a:t>
            </a:r>
            <a:r>
              <a:rPr lang="en-US" dirty="0">
                <a:latin typeface="VANAVIL-Avvaiyar" pitchFamily="2" charset="0"/>
              </a:rPr>
              <a:t>   -   6</a:t>
            </a:r>
            <a:br>
              <a:rPr lang="en-US" dirty="0">
                <a:latin typeface="VANAVIL-Avvaiyar" pitchFamily="2" charset="0"/>
              </a:rPr>
            </a:br>
            <a:r>
              <a:rPr lang="en-US" dirty="0" err="1">
                <a:latin typeface="VANAVIL-Avvaiyar" pitchFamily="2" charset="0"/>
              </a:rPr>
              <a:t>ghl</a:t>
            </a:r>
            <a:r>
              <a:rPr lang="en-US" dirty="0">
                <a:latin typeface="VANAVIL-Avvaiyar" pitchFamily="2" charset="0"/>
              </a:rPr>
              <a:t>« -  </a:t>
            </a:r>
            <a:r>
              <a:rPr lang="en-US" dirty="0" err="1">
                <a:latin typeface="VANAVIL-Avvaiyar" pitchFamily="2" charset="0"/>
              </a:rPr>
              <a:t>tuyhW</a:t>
            </a:r>
            <a:endParaRPr lang="en-US" dirty="0">
              <a:latin typeface="VANAVIL-Avvaiyar" pitchFamily="2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90600" y="2895600"/>
            <a:ext cx="7620000" cy="3276600"/>
          </a:xfrm>
        </p:spPr>
        <p:txBody>
          <a:bodyPr>
            <a:normAutofit/>
          </a:bodyPr>
          <a:lstStyle/>
          <a:p>
            <a:endParaRPr lang="en-US" dirty="0" smtClean="0">
              <a:latin typeface="VANAVIL-Avvaiyar" pitchFamily="2" charset="0"/>
            </a:endParaRPr>
          </a:p>
          <a:p>
            <a:pPr algn="ctr"/>
            <a:r>
              <a:rPr lang="en-US" sz="2800" dirty="0" err="1" smtClean="0">
                <a:latin typeface="VANAVIL-Avvaiyar" pitchFamily="2" charset="0"/>
              </a:rPr>
              <a:t>jiy¥ò</a:t>
            </a:r>
            <a:r>
              <a:rPr lang="en-US" sz="2800" dirty="0" smtClean="0">
                <a:latin typeface="VANAVIL-Avvaiyar" pitchFamily="2" charset="0"/>
              </a:rPr>
              <a:t> </a:t>
            </a:r>
            <a:r>
              <a:rPr lang="en-US" sz="2800" dirty="0">
                <a:latin typeface="VANAVIL-Avvaiyar" pitchFamily="2" charset="0"/>
              </a:rPr>
              <a:t>-  </a:t>
            </a:r>
            <a:r>
              <a:rPr lang="en-US" sz="2800" dirty="0" err="1">
                <a:latin typeface="VANAVIL-Avvaiyar" pitchFamily="2" charset="0"/>
              </a:rPr>
              <a:t>khbgU</a:t>
            </a:r>
            <a:r>
              <a:rPr lang="en-US" sz="2800" dirty="0">
                <a:latin typeface="VANAVIL-Avvaiyar" pitchFamily="2" charset="0"/>
              </a:rPr>
              <a:t>« </a:t>
            </a:r>
            <a:r>
              <a:rPr lang="en-US" sz="2800" dirty="0" err="1">
                <a:latin typeface="VANAVIL-Avvaiyar" pitchFamily="2" charset="0"/>
              </a:rPr>
              <a:t>Áªjidahs®fS</a:t>
            </a:r>
            <a:r>
              <a:rPr lang="en-US" sz="2800" dirty="0">
                <a:latin typeface="VANAVIL-Avvaiyar" pitchFamily="2" charset="0"/>
              </a:rPr>
              <a:t>« , </a:t>
            </a:r>
            <a:r>
              <a:rPr lang="en-US" sz="2800" dirty="0" err="1">
                <a:latin typeface="VANAVIL-Avvaiyar" pitchFamily="2" charset="0"/>
              </a:rPr>
              <a:t>òÂa</a:t>
            </a:r>
            <a:r>
              <a:rPr lang="en-US" sz="2800" dirty="0">
                <a:latin typeface="VANAVIL-Avvaiyar" pitchFamily="2" charset="0"/>
              </a:rPr>
              <a:t> </a:t>
            </a:r>
            <a:r>
              <a:rPr lang="en-US" sz="2800" dirty="0" err="1">
                <a:latin typeface="VANAVIL-Avvaiyar" pitchFamily="2" charset="0"/>
              </a:rPr>
              <a:t>e«Ã¡iffS</a:t>
            </a:r>
            <a:r>
              <a:rPr lang="en-US" sz="2800" dirty="0">
                <a:latin typeface="VANAVIL-Avvaiyar" pitchFamily="2" charset="0"/>
              </a:rPr>
              <a:t>« (</a:t>
            </a:r>
            <a:r>
              <a:rPr lang="en-US" sz="2800" dirty="0" err="1">
                <a:latin typeface="VANAVIL-Avvaiyar" pitchFamily="2" charset="0"/>
              </a:rPr>
              <a:t>rkzK</a:t>
            </a:r>
            <a:r>
              <a:rPr lang="en-US" sz="2800" dirty="0">
                <a:latin typeface="VANAVIL-Avvaiyar" pitchFamily="2" charset="0"/>
              </a:rPr>
              <a:t>«, </a:t>
            </a:r>
            <a:r>
              <a:rPr lang="en-US" sz="2800" dirty="0" err="1">
                <a:latin typeface="VANAVIL-Avvaiyar" pitchFamily="2" charset="0"/>
              </a:rPr>
              <a:t>bgs¤jK</a:t>
            </a:r>
            <a:r>
              <a:rPr lang="en-US" sz="2800" dirty="0">
                <a:latin typeface="VANAVIL-Avvaiyar" pitchFamily="2" charset="0"/>
              </a:rPr>
              <a:t>«)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19200"/>
            <a:ext cx="8305800" cy="3505200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u="sng" dirty="0" smtClean="0"/>
              <a:t/>
            </a:r>
            <a:br>
              <a:rPr lang="en-US" b="1" u="sng" dirty="0" smtClean="0"/>
            </a:br>
            <a:r>
              <a:rPr lang="en-US" b="1" u="sng" dirty="0" smtClean="0"/>
              <a:t/>
            </a:r>
            <a:br>
              <a:rPr lang="en-US" b="1" u="sng" dirty="0" smtClean="0"/>
            </a:br>
            <a:r>
              <a:rPr lang="en-US" b="1" u="sng" dirty="0" smtClean="0"/>
              <a:t/>
            </a:r>
            <a:br>
              <a:rPr lang="en-US" b="1" u="sng" dirty="0" smtClean="0"/>
            </a:br>
            <a:r>
              <a:rPr lang="en-US" b="1" u="sng" dirty="0" smtClean="0"/>
              <a:t/>
            </a:r>
            <a:br>
              <a:rPr lang="en-US" b="1" u="sng" dirty="0" smtClean="0"/>
            </a:br>
            <a:r>
              <a:rPr lang="en-US" b="1" u="sng" dirty="0" err="1" smtClean="0">
                <a:latin typeface="VANAVIL-Avvaiyar" pitchFamily="2" charset="0"/>
              </a:rPr>
              <a:t>f‰wš</a:t>
            </a:r>
            <a:r>
              <a:rPr lang="en-US" b="1" u="sng" dirty="0" smtClean="0">
                <a:latin typeface="VANAVIL-Avvaiyar" pitchFamily="2" charset="0"/>
              </a:rPr>
              <a:t> </a:t>
            </a:r>
            <a:r>
              <a:rPr lang="en-US" b="1" u="sng" dirty="0" err="1" smtClean="0">
                <a:latin typeface="VANAVIL-Avvaiyar" pitchFamily="2" charset="0"/>
              </a:rPr>
              <a:t>éisÎfŸ</a:t>
            </a:r>
            <a:r>
              <a:rPr lang="en-US" b="1" u="sng" dirty="0" smtClean="0">
                <a:latin typeface="VANAVIL-Avvaiyar" pitchFamily="2" charset="0"/>
              </a:rPr>
              <a:t/>
            </a:r>
            <a:br>
              <a:rPr lang="en-US" b="1" u="sng" dirty="0" smtClean="0">
                <a:latin typeface="VANAVIL-Avvaiyar" pitchFamily="2" charset="0"/>
              </a:rPr>
            </a:br>
            <a:r>
              <a:rPr lang="en-US" dirty="0" smtClean="0">
                <a:latin typeface="VANAVIL-Avvaiyar" pitchFamily="2" charset="0"/>
              </a:rPr>
              <a:t/>
            </a:r>
            <a:br>
              <a:rPr lang="en-US" dirty="0" smtClean="0">
                <a:latin typeface="VANAVIL-Avvaiyar" pitchFamily="2" charset="0"/>
              </a:rPr>
            </a:br>
            <a:r>
              <a:rPr lang="en-US" sz="4000" dirty="0" smtClean="0">
                <a:latin typeface="VANAVIL-Avvaiyar" pitchFamily="2" charset="0"/>
              </a:rPr>
              <a:t> </a:t>
            </a:r>
            <a:r>
              <a:rPr lang="en-US" sz="3100" dirty="0" err="1" smtClean="0">
                <a:solidFill>
                  <a:srgbClr val="FF0000"/>
                </a:solidFill>
                <a:latin typeface="VANAVIL-Avvaiyar" pitchFamily="2" charset="0"/>
              </a:rPr>
              <a:t>g©ila</a:t>
            </a:r>
            <a:r>
              <a:rPr lang="en-US" sz="3100" dirty="0" smtClean="0">
                <a:solidFill>
                  <a:srgbClr val="FF0000"/>
                </a:solidFill>
                <a:latin typeface="VANAVIL-Avvaiyar" pitchFamily="2" charset="0"/>
              </a:rPr>
              <a:t>  </a:t>
            </a:r>
            <a:r>
              <a:rPr lang="en-US" sz="3100" dirty="0" err="1" smtClean="0">
                <a:solidFill>
                  <a:srgbClr val="FF0000"/>
                </a:solidFill>
                <a:latin typeface="VANAVIL-Avvaiyar" pitchFamily="2" charset="0"/>
              </a:rPr>
              <a:t>fhy¤Âš</a:t>
            </a:r>
            <a:r>
              <a:rPr lang="en-US" sz="3100" dirty="0" smtClean="0">
                <a:solidFill>
                  <a:srgbClr val="FF0000"/>
                </a:solidFill>
                <a:latin typeface="VANAVIL-Avvaiyar" pitchFamily="2" charset="0"/>
              </a:rPr>
              <a:t> </a:t>
            </a:r>
            <a:r>
              <a:rPr lang="en-US" sz="3100" dirty="0" err="1" smtClean="0">
                <a:solidFill>
                  <a:srgbClr val="FF0000"/>
                </a:solidFill>
                <a:latin typeface="VANAVIL-Avvaiyar" pitchFamily="2" charset="0"/>
              </a:rPr>
              <a:t>njh</a:t>
            </a:r>
            <a:r>
              <a:rPr lang="en-US" sz="3100" dirty="0" smtClean="0">
                <a:solidFill>
                  <a:srgbClr val="FF0000"/>
                </a:solidFill>
                <a:latin typeface="VANAVIL-Avvaiyar" pitchFamily="2" charset="0"/>
              </a:rPr>
              <a:t>‹¿a </a:t>
            </a:r>
            <a:r>
              <a:rPr lang="en-US" sz="3100" dirty="0" err="1" smtClean="0">
                <a:solidFill>
                  <a:srgbClr val="FF0000"/>
                </a:solidFill>
                <a:latin typeface="VANAVIL-Avvaiyar" pitchFamily="2" charset="0"/>
              </a:rPr>
              <a:t>gšntW</a:t>
            </a:r>
            <a:r>
              <a:rPr lang="en-US" sz="3100" dirty="0" smtClean="0">
                <a:solidFill>
                  <a:srgbClr val="FF0000"/>
                </a:solidFill>
                <a:latin typeface="VANAVIL-Avvaiyar" pitchFamily="2" charset="0"/>
              </a:rPr>
              <a:t>  </a:t>
            </a:r>
            <a:r>
              <a:rPr lang="en-US" sz="3100" dirty="0" err="1" smtClean="0">
                <a:solidFill>
                  <a:srgbClr val="FF0000"/>
                </a:solidFill>
                <a:latin typeface="VANAVIL-Avvaiyar" pitchFamily="2" charset="0"/>
              </a:rPr>
              <a:t>kj§fŸ</a:t>
            </a:r>
            <a:r>
              <a:rPr lang="en-US" sz="3100" dirty="0" smtClean="0">
                <a:solidFill>
                  <a:srgbClr val="FF0000"/>
                </a:solidFill>
                <a:latin typeface="VANAVIL-Avvaiyar" pitchFamily="2" charset="0"/>
              </a:rPr>
              <a:t> </a:t>
            </a:r>
            <a:r>
              <a:rPr lang="en-US" sz="3100" dirty="0" err="1" smtClean="0">
                <a:solidFill>
                  <a:srgbClr val="FF0000"/>
                </a:solidFill>
                <a:latin typeface="VANAVIL-Avvaiyar" pitchFamily="2" charset="0"/>
              </a:rPr>
              <a:t>k‰W</a:t>
            </a:r>
            <a:r>
              <a:rPr lang="en-US" sz="3100" dirty="0" smtClean="0">
                <a:solidFill>
                  <a:srgbClr val="FF0000"/>
                </a:solidFill>
                <a:latin typeface="VANAVIL-Avvaiyar" pitchFamily="2" charset="0"/>
              </a:rPr>
              <a:t>« </a:t>
            </a:r>
            <a:r>
              <a:rPr lang="en-US" sz="3100" dirty="0" err="1" smtClean="0">
                <a:solidFill>
                  <a:srgbClr val="FF0000"/>
                </a:solidFill>
                <a:latin typeface="VANAVIL-Avvaiyar" pitchFamily="2" charset="0"/>
              </a:rPr>
              <a:t>Áªjidfë</a:t>
            </a:r>
            <a:r>
              <a:rPr lang="en-US" sz="3100" dirty="0" smtClean="0">
                <a:solidFill>
                  <a:srgbClr val="FF0000"/>
                </a:solidFill>
                <a:latin typeface="VANAVIL-Avvaiyar" pitchFamily="2" charset="0"/>
              </a:rPr>
              <a:t>‹ </a:t>
            </a:r>
            <a:r>
              <a:rPr lang="en-US" sz="3100" dirty="0" err="1" smtClean="0">
                <a:solidFill>
                  <a:srgbClr val="FF0000"/>
                </a:solidFill>
                <a:latin typeface="VANAVIL-Avvaiyar" pitchFamily="2" charset="0"/>
              </a:rPr>
              <a:t>mo¥gil</a:t>
            </a:r>
            <a:r>
              <a:rPr lang="en-US" sz="3100" dirty="0" smtClean="0">
                <a:solidFill>
                  <a:srgbClr val="FF0000"/>
                </a:solidFill>
                <a:latin typeface="VANAVIL-Avvaiyar" pitchFamily="2" charset="0"/>
              </a:rPr>
              <a:t> </a:t>
            </a:r>
            <a:r>
              <a:rPr lang="en-US" sz="3100" dirty="0" err="1" smtClean="0">
                <a:solidFill>
                  <a:srgbClr val="FF0000"/>
                </a:solidFill>
                <a:latin typeface="VANAVIL-Avvaiyar" pitchFamily="2" charset="0"/>
              </a:rPr>
              <a:t>fU¤J¡fŸ</a:t>
            </a:r>
            <a:r>
              <a:rPr lang="en-US" sz="3100" dirty="0" smtClean="0">
                <a:solidFill>
                  <a:srgbClr val="FF0000"/>
                </a:solidFill>
                <a:latin typeface="VANAVIL-Avvaiyar" pitchFamily="2" charset="0"/>
              </a:rPr>
              <a:t> </a:t>
            </a:r>
            <a:r>
              <a:rPr lang="en-US" sz="3100" dirty="0" err="1" smtClean="0">
                <a:solidFill>
                  <a:srgbClr val="FF0000"/>
                </a:solidFill>
                <a:latin typeface="VANAVIL-Avvaiyar" pitchFamily="2" charset="0"/>
              </a:rPr>
              <a:t>k‰W</a:t>
            </a:r>
            <a:r>
              <a:rPr lang="en-US" sz="3100" dirty="0" smtClean="0">
                <a:solidFill>
                  <a:srgbClr val="FF0000"/>
                </a:solidFill>
                <a:latin typeface="VANAVIL-Avvaiyar" pitchFamily="2" charset="0"/>
              </a:rPr>
              <a:t>« </a:t>
            </a:r>
            <a:r>
              <a:rPr lang="en-US" sz="3100" dirty="0" err="1" smtClean="0">
                <a:solidFill>
                  <a:srgbClr val="FF0000"/>
                </a:solidFill>
                <a:latin typeface="VANAVIL-Avvaiyar" pitchFamily="2" charset="0"/>
              </a:rPr>
              <a:t>kÂ¥òfis</a:t>
            </a:r>
            <a:r>
              <a:rPr lang="en-US" sz="3100" dirty="0" smtClean="0">
                <a:solidFill>
                  <a:srgbClr val="FF0000"/>
                </a:solidFill>
                <a:latin typeface="VANAVIL-Avvaiyar" pitchFamily="2" charset="0"/>
              </a:rPr>
              <a:t> </a:t>
            </a:r>
            <a:r>
              <a:rPr lang="en-US" sz="3100" dirty="0" err="1" smtClean="0">
                <a:solidFill>
                  <a:srgbClr val="FF0000"/>
                </a:solidFill>
                <a:latin typeface="VANAVIL-Avvaiyar" pitchFamily="2" charset="0"/>
              </a:rPr>
              <a:t>gF¥ghŒÎ</a:t>
            </a:r>
            <a:r>
              <a:rPr lang="en-US" sz="3100" dirty="0" smtClean="0">
                <a:solidFill>
                  <a:srgbClr val="FF0000"/>
                </a:solidFill>
                <a:latin typeface="VANAVIL-Avvaiyar" pitchFamily="2" charset="0"/>
              </a:rPr>
              <a:t> </a:t>
            </a:r>
            <a:r>
              <a:rPr lang="en-US" sz="3100" dirty="0" err="1" smtClean="0">
                <a:solidFill>
                  <a:srgbClr val="FF0000"/>
                </a:solidFill>
                <a:latin typeface="VANAVIL-Avvaiyar" pitchFamily="2" charset="0"/>
              </a:rPr>
              <a:t>brŒjš</a:t>
            </a:r>
            <a:endParaRPr lang="en-US" dirty="0">
              <a:solidFill>
                <a:srgbClr val="FF0000"/>
              </a:solidFill>
              <a:latin typeface="VANAVIL-Avvaiyar" pitchFamily="2" charset="0"/>
            </a:endParaRP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734312"/>
          </a:xfrm>
        </p:spPr>
        <p:txBody>
          <a:bodyPr>
            <a:normAutofit fontScale="90000"/>
          </a:bodyPr>
          <a:lstStyle/>
          <a:p>
            <a:pPr lvl="0" algn="ctr"/>
            <a:r>
              <a:rPr lang="en-US" sz="4400" u="sng" dirty="0" err="1" smtClean="0">
                <a:latin typeface="VANAVIL-Avvaiyar" pitchFamily="2" charset="0"/>
              </a:rPr>
              <a:t>f‰wš</a:t>
            </a:r>
            <a:r>
              <a:rPr lang="en-US" sz="4400" u="sng" dirty="0" smtClean="0">
                <a:latin typeface="VANAVIL-Avvaiyar" pitchFamily="2" charset="0"/>
              </a:rPr>
              <a:t> – </a:t>
            </a:r>
            <a:r>
              <a:rPr lang="en-US" sz="4400" u="sng" dirty="0" err="1" smtClean="0">
                <a:latin typeface="VANAVIL-Avvaiyar" pitchFamily="2" charset="0"/>
              </a:rPr>
              <a:t>f‰Ã¤jš</a:t>
            </a:r>
            <a:r>
              <a:rPr lang="en-US" sz="4400" u="sng" dirty="0" smtClean="0">
                <a:latin typeface="VANAVIL-Avvaiyar" pitchFamily="2" charset="0"/>
              </a:rPr>
              <a:t> </a:t>
            </a:r>
            <a:r>
              <a:rPr lang="en-US" sz="4400" u="sng" dirty="0" err="1" smtClean="0">
                <a:latin typeface="VANAVIL-Avvaiyar" pitchFamily="2" charset="0"/>
              </a:rPr>
              <a:t>brašghL</a:t>
            </a:r>
            <a:r>
              <a:rPr lang="en-US" sz="4400" u="sng" dirty="0" smtClean="0">
                <a:latin typeface="VANAVIL-Avvaiyar" pitchFamily="2" charset="0"/>
              </a:rPr>
              <a:t>  (</a:t>
            </a:r>
            <a:r>
              <a:rPr lang="en-US" sz="4400" u="sng" dirty="0" smtClean="0"/>
              <a:t>pedagogy</a:t>
            </a:r>
            <a:r>
              <a:rPr lang="en-US" sz="4400" u="sng" dirty="0" smtClean="0">
                <a:latin typeface="VANAVIL-Avvaiyar" pitchFamily="2" charset="0"/>
              </a:rPr>
              <a:t>)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>
                <a:latin typeface="VANAVIL-Avvaiyar" pitchFamily="2" charset="0"/>
              </a:rPr>
              <a:t>    </a:t>
            </a:r>
            <a:r>
              <a:rPr lang="en-US" u="sng" dirty="0" err="1" smtClean="0">
                <a:solidFill>
                  <a:srgbClr val="FF0000"/>
                </a:solidFill>
                <a:latin typeface="VANAVIL-Avvaiyar" pitchFamily="2" charset="0"/>
              </a:rPr>
              <a:t>jftš</a:t>
            </a:r>
            <a:r>
              <a:rPr lang="en-US" u="sng" dirty="0" smtClean="0">
                <a:solidFill>
                  <a:srgbClr val="FF0000"/>
                </a:solidFill>
                <a:latin typeface="VANAVIL-Avvaiyar" pitchFamily="2" charset="0"/>
              </a:rPr>
              <a:t> </a:t>
            </a:r>
            <a:r>
              <a:rPr lang="en-US" u="sng" dirty="0" err="1" smtClean="0">
                <a:solidFill>
                  <a:srgbClr val="FF0000"/>
                </a:solidFill>
                <a:latin typeface="VANAVIL-Avvaiyar" pitchFamily="2" charset="0"/>
              </a:rPr>
              <a:t>nrfç¤jš</a:t>
            </a:r>
            <a:endParaRPr lang="en-US" u="sng" dirty="0" smtClean="0">
              <a:solidFill>
                <a:srgbClr val="FF0000"/>
              </a:solidFill>
              <a:latin typeface="VANAVIL-Avvaiyar" pitchFamily="2" charset="0"/>
            </a:endParaRPr>
          </a:p>
          <a:p>
            <a:pPr lvl="0"/>
            <a:r>
              <a:rPr lang="en-US" dirty="0" smtClean="0">
                <a:latin typeface="VANAVIL-Avvaiyar" pitchFamily="2" charset="0"/>
              </a:rPr>
              <a:t>c‹ </a:t>
            </a:r>
            <a:r>
              <a:rPr lang="en-US" dirty="0" err="1" smtClean="0">
                <a:latin typeface="VANAVIL-Avvaiyar" pitchFamily="2" charset="0"/>
              </a:rPr>
              <a:t>kj</a:t>
            </a:r>
            <a:r>
              <a:rPr lang="en-US" dirty="0" smtClean="0">
                <a:latin typeface="VANAVIL-Avvaiyar" pitchFamily="2" charset="0"/>
              </a:rPr>
              <a:t>« ---------------</a:t>
            </a:r>
          </a:p>
          <a:p>
            <a:pPr lvl="0"/>
            <a:r>
              <a:rPr lang="en-US" dirty="0" smtClean="0">
                <a:latin typeface="VANAVIL-Avvaiyar" pitchFamily="2" charset="0"/>
              </a:rPr>
              <a:t>c‹ </a:t>
            </a:r>
            <a:r>
              <a:rPr lang="en-US" dirty="0" err="1" smtClean="0">
                <a:latin typeface="VANAVIL-Avvaiyar" pitchFamily="2" charset="0"/>
              </a:rPr>
              <a:t>kj</a:t>
            </a:r>
            <a:r>
              <a:rPr lang="en-US" dirty="0" smtClean="0">
                <a:latin typeface="VANAVIL-Avvaiyar" pitchFamily="2" charset="0"/>
              </a:rPr>
              <a:t>«  </a:t>
            </a:r>
            <a:r>
              <a:rPr lang="en-US" dirty="0" err="1" smtClean="0">
                <a:latin typeface="VANAVIL-Avvaiyar" pitchFamily="2" charset="0"/>
              </a:rPr>
              <a:t>cUth</a:t>
            </a:r>
            <a:r>
              <a:rPr lang="en-US" dirty="0" smtClean="0">
                <a:latin typeface="VANAVIL-Avvaiyar" pitchFamily="2" charset="0"/>
              </a:rPr>
              <a:t>¡»at®  --------------</a:t>
            </a:r>
          </a:p>
          <a:p>
            <a:pPr lvl="0"/>
            <a:r>
              <a:rPr lang="en-US" dirty="0" smtClean="0">
                <a:latin typeface="VANAVIL-Avvaiyar" pitchFamily="2" charset="0"/>
              </a:rPr>
              <a:t>c‹ </a:t>
            </a:r>
            <a:r>
              <a:rPr lang="en-US" dirty="0" err="1" smtClean="0">
                <a:latin typeface="VANAVIL-Avvaiyar" pitchFamily="2" charset="0"/>
              </a:rPr>
              <a:t>kj¤Â</a:t>
            </a:r>
            <a:r>
              <a:rPr lang="en-US" dirty="0" smtClean="0">
                <a:latin typeface="VANAVIL-Avvaiyar" pitchFamily="2" charset="0"/>
              </a:rPr>
              <a:t>‹  </a:t>
            </a:r>
            <a:r>
              <a:rPr lang="en-US" dirty="0" err="1" smtClean="0">
                <a:latin typeface="VANAVIL-Avvaiyar" pitchFamily="2" charset="0"/>
              </a:rPr>
              <a:t>bfhŸiffŸ</a:t>
            </a:r>
            <a:r>
              <a:rPr lang="en-US" dirty="0" smtClean="0">
                <a:latin typeface="VANAVIL-Avvaiyar" pitchFamily="2" charset="0"/>
              </a:rPr>
              <a:t>  --------------</a:t>
            </a:r>
          </a:p>
          <a:p>
            <a:pPr lvl="0"/>
            <a:r>
              <a:rPr lang="en-US" dirty="0" err="1" smtClean="0">
                <a:latin typeface="VANAVIL-Avvaiyar" pitchFamily="2" charset="0"/>
              </a:rPr>
              <a:t>Ú§fŸ</a:t>
            </a:r>
            <a:r>
              <a:rPr lang="en-US" dirty="0" smtClean="0">
                <a:latin typeface="VANAVIL-Avvaiyar" pitchFamily="2" charset="0"/>
              </a:rPr>
              <a:t> </a:t>
            </a:r>
            <a:r>
              <a:rPr lang="en-US" dirty="0" err="1" smtClean="0">
                <a:latin typeface="VANAVIL-Avvaiyar" pitchFamily="2" charset="0"/>
              </a:rPr>
              <a:t>têgL</a:t>
            </a:r>
            <a:r>
              <a:rPr lang="en-US" dirty="0" smtClean="0">
                <a:latin typeface="VANAVIL-Avvaiyar" pitchFamily="2" charset="0"/>
              </a:rPr>
              <a:t>« </a:t>
            </a:r>
            <a:r>
              <a:rPr lang="en-US" dirty="0" err="1" smtClean="0">
                <a:latin typeface="VANAVIL-Avvaiyar" pitchFamily="2" charset="0"/>
              </a:rPr>
              <a:t>KiwfŸ</a:t>
            </a:r>
            <a:r>
              <a:rPr lang="en-US" dirty="0" smtClean="0">
                <a:latin typeface="VANAVIL-Avvaiyar" pitchFamily="2" charset="0"/>
              </a:rPr>
              <a:t>  ----------------</a:t>
            </a:r>
          </a:p>
          <a:p>
            <a:pPr lvl="0"/>
            <a:r>
              <a:rPr lang="en-US" dirty="0" smtClean="0">
                <a:latin typeface="VANAVIL-Avvaiyar" pitchFamily="2" charset="0"/>
              </a:rPr>
              <a:t>c‹ </a:t>
            </a:r>
            <a:r>
              <a:rPr lang="en-US" dirty="0" err="1" smtClean="0">
                <a:latin typeface="VANAVIL-Avvaiyar" pitchFamily="2" charset="0"/>
              </a:rPr>
              <a:t>kj¤Âš</a:t>
            </a:r>
            <a:r>
              <a:rPr lang="en-US" dirty="0" smtClean="0">
                <a:latin typeface="VANAVIL-Avvaiyar" pitchFamily="2" charset="0"/>
              </a:rPr>
              <a:t>  </a:t>
            </a:r>
            <a:r>
              <a:rPr lang="en-US" dirty="0" err="1" smtClean="0">
                <a:latin typeface="VANAVIL-Avvaiyar" pitchFamily="2" charset="0"/>
              </a:rPr>
              <a:t>cd¡F</a:t>
            </a:r>
            <a:r>
              <a:rPr lang="en-US" dirty="0" smtClean="0">
                <a:latin typeface="VANAVIL-Avvaiyar" pitchFamily="2" charset="0"/>
              </a:rPr>
              <a:t> </a:t>
            </a:r>
            <a:r>
              <a:rPr lang="en-US" dirty="0" err="1" smtClean="0">
                <a:latin typeface="VANAVIL-Avvaiyar" pitchFamily="2" charset="0"/>
              </a:rPr>
              <a:t>Ão¤j</a:t>
            </a:r>
            <a:r>
              <a:rPr lang="en-US" dirty="0" smtClean="0">
                <a:latin typeface="VANAVIL-Avvaiyar" pitchFamily="2" charset="0"/>
              </a:rPr>
              <a:t>¡ </a:t>
            </a:r>
            <a:r>
              <a:rPr lang="en-US" dirty="0" err="1" smtClean="0">
                <a:latin typeface="VANAVIL-Avvaiyar" pitchFamily="2" charset="0"/>
              </a:rPr>
              <a:t>bfhŸiffŸ</a:t>
            </a:r>
            <a:r>
              <a:rPr lang="en-US" dirty="0" smtClean="0">
                <a:latin typeface="VANAVIL-Avvaiyar" pitchFamily="2" charset="0"/>
              </a:rPr>
              <a:t> --------------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u="sng" dirty="0" smtClean="0">
                <a:latin typeface="VANAVIL-Avvaiyar" pitchFamily="2" charset="0"/>
              </a:rPr>
              <a:t/>
            </a:r>
            <a:br>
              <a:rPr lang="en-US" u="sng" dirty="0" smtClean="0">
                <a:latin typeface="VANAVIL-Avvaiyar" pitchFamily="2" charset="0"/>
              </a:rPr>
            </a:br>
            <a:r>
              <a:rPr lang="en-US" u="sng" dirty="0" err="1" smtClean="0">
                <a:latin typeface="VANAVIL-Avvaiyar" pitchFamily="2" charset="0"/>
              </a:rPr>
              <a:t>fyªJiuahLjš</a:t>
            </a:r>
            <a:r>
              <a:rPr lang="en-US" dirty="0" smtClean="0">
                <a:latin typeface="VANAVIL-Avvaiyar" pitchFamily="2" charset="0"/>
              </a:rPr>
              <a:t/>
            </a:r>
            <a:br>
              <a:rPr lang="en-US" dirty="0" smtClean="0">
                <a:latin typeface="VANAVIL-Avvaiyar" pitchFamily="2" charset="0"/>
              </a:rPr>
            </a:br>
            <a:endParaRPr lang="en-US" dirty="0">
              <a:latin typeface="VANAVIL-Avvaiyar" pitchFamily="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None/>
            </a:pPr>
            <a:r>
              <a:rPr lang="en-US" sz="2000" dirty="0" smtClean="0">
                <a:latin typeface="Latha" panose="020B0604020202020204" pitchFamily="34" charset="0"/>
                <a:cs typeface="Latha" panose="020B0604020202020204" pitchFamily="34" charset="0"/>
              </a:rPr>
              <a:t>   </a:t>
            </a:r>
            <a:r>
              <a:rPr lang="en-US" sz="2000" dirty="0" err="1" smtClean="0">
                <a:latin typeface="Latha" panose="020B0604020202020204" pitchFamily="34" charset="0"/>
                <a:cs typeface="Latha" panose="020B0604020202020204" pitchFamily="34" charset="0"/>
              </a:rPr>
              <a:t>சேகரித்த</a:t>
            </a:r>
            <a:r>
              <a:rPr lang="en-US" sz="2000" dirty="0" smtClean="0">
                <a:latin typeface="Latha" panose="020B0604020202020204" pitchFamily="34" charset="0"/>
                <a:cs typeface="Latha" panose="020B0604020202020204" pitchFamily="34" charset="0"/>
              </a:rPr>
              <a:t> </a:t>
            </a:r>
            <a:r>
              <a:rPr lang="en-US" sz="2000" dirty="0" err="1" smtClean="0">
                <a:latin typeface="Latha" panose="020B0604020202020204" pitchFamily="34" charset="0"/>
                <a:cs typeface="Latha" panose="020B0604020202020204" pitchFamily="34" charset="0"/>
              </a:rPr>
              <a:t>தகவலை</a:t>
            </a:r>
            <a:r>
              <a:rPr lang="en-US" sz="2000" dirty="0" smtClean="0">
                <a:latin typeface="Latha" panose="020B0604020202020204" pitchFamily="34" charset="0"/>
                <a:cs typeface="Latha" panose="020B0604020202020204" pitchFamily="34" charset="0"/>
              </a:rPr>
              <a:t> </a:t>
            </a:r>
            <a:r>
              <a:rPr lang="en-US" sz="2000" dirty="0" err="1" smtClean="0">
                <a:latin typeface="Latha" panose="020B0604020202020204" pitchFamily="34" charset="0"/>
                <a:cs typeface="Latha" panose="020B0604020202020204" pitchFamily="34" charset="0"/>
              </a:rPr>
              <a:t>கொண்டு</a:t>
            </a:r>
            <a:r>
              <a:rPr lang="en-US" sz="2000" dirty="0" smtClean="0">
                <a:latin typeface="Latha" panose="020B0604020202020204" pitchFamily="34" charset="0"/>
                <a:cs typeface="Latha" panose="020B0604020202020204" pitchFamily="34" charset="0"/>
              </a:rPr>
              <a:t> </a:t>
            </a:r>
            <a:r>
              <a:rPr lang="en-US" sz="2000" dirty="0" err="1" smtClean="0">
                <a:latin typeface="Latha" panose="020B0604020202020204" pitchFamily="34" charset="0"/>
                <a:cs typeface="Latha" panose="020B0604020202020204" pitchFamily="34" charset="0"/>
              </a:rPr>
              <a:t>வகுப்பறையில்</a:t>
            </a:r>
            <a:r>
              <a:rPr lang="en-US" sz="2000" dirty="0" smtClean="0">
                <a:latin typeface="Latha" panose="020B0604020202020204" pitchFamily="34" charset="0"/>
                <a:cs typeface="Latha" panose="020B0604020202020204" pitchFamily="34" charset="0"/>
              </a:rPr>
              <a:t> </a:t>
            </a:r>
            <a:r>
              <a:rPr lang="en-US" sz="2000" dirty="0" err="1" smtClean="0">
                <a:latin typeface="Latha" panose="020B0604020202020204" pitchFamily="34" charset="0"/>
                <a:cs typeface="Latha" panose="020B0604020202020204" pitchFamily="34" charset="0"/>
              </a:rPr>
              <a:t>இரண்டு</a:t>
            </a:r>
            <a:r>
              <a:rPr lang="en-US" sz="2000" dirty="0" smtClean="0">
                <a:latin typeface="Latha" panose="020B0604020202020204" pitchFamily="34" charset="0"/>
                <a:cs typeface="Latha" panose="020B0604020202020204" pitchFamily="34" charset="0"/>
              </a:rPr>
              <a:t> </a:t>
            </a:r>
            <a:r>
              <a:rPr lang="en-US" sz="2000" dirty="0" err="1" smtClean="0">
                <a:latin typeface="Latha" panose="020B0604020202020204" pitchFamily="34" charset="0"/>
                <a:cs typeface="Latha" panose="020B0604020202020204" pitchFamily="34" charset="0"/>
              </a:rPr>
              <a:t>குழுவாக</a:t>
            </a:r>
            <a:r>
              <a:rPr lang="en-US" sz="2000" dirty="0" smtClean="0">
                <a:latin typeface="Latha" panose="020B0604020202020204" pitchFamily="34" charset="0"/>
                <a:cs typeface="Latha" panose="020B0604020202020204" pitchFamily="34" charset="0"/>
              </a:rPr>
              <a:t> </a:t>
            </a:r>
            <a:r>
              <a:rPr lang="en-US" sz="2000" dirty="0" err="1" smtClean="0">
                <a:latin typeface="Latha" panose="020B0604020202020204" pitchFamily="34" charset="0"/>
                <a:cs typeface="Latha" panose="020B0604020202020204" pitchFamily="34" charset="0"/>
              </a:rPr>
              <a:t>பிரித்து</a:t>
            </a:r>
            <a:r>
              <a:rPr lang="en-US" sz="2000" dirty="0">
                <a:latin typeface="Latha" panose="020B0604020202020204" pitchFamily="34" charset="0"/>
                <a:cs typeface="Latha" panose="020B0604020202020204" pitchFamily="34" charset="0"/>
              </a:rPr>
              <a:t> </a:t>
            </a:r>
            <a:r>
              <a:rPr lang="en-US" sz="2000" dirty="0" err="1" smtClean="0">
                <a:latin typeface="Latha" panose="020B0604020202020204" pitchFamily="34" charset="0"/>
                <a:cs typeface="Latha" panose="020B0604020202020204" pitchFamily="34" charset="0"/>
              </a:rPr>
              <a:t>ஒரு</a:t>
            </a:r>
            <a:r>
              <a:rPr lang="en-US" sz="2000" dirty="0" smtClean="0">
                <a:latin typeface="Latha" panose="020B0604020202020204" pitchFamily="34" charset="0"/>
                <a:cs typeface="Latha" panose="020B0604020202020204" pitchFamily="34" charset="0"/>
              </a:rPr>
              <a:t> </a:t>
            </a:r>
            <a:r>
              <a:rPr lang="en-US" sz="2000" dirty="0" err="1" smtClean="0">
                <a:latin typeface="Latha" panose="020B0604020202020204" pitchFamily="34" charset="0"/>
                <a:cs typeface="Latha" panose="020B0604020202020204" pitchFamily="34" charset="0"/>
              </a:rPr>
              <a:t>குழுவினர்</a:t>
            </a:r>
            <a:r>
              <a:rPr lang="en-US" sz="2000" dirty="0" smtClean="0">
                <a:latin typeface="Latha" panose="020B0604020202020204" pitchFamily="34" charset="0"/>
                <a:cs typeface="Latha" panose="020B0604020202020204" pitchFamily="34" charset="0"/>
              </a:rPr>
              <a:t> </a:t>
            </a:r>
            <a:r>
              <a:rPr lang="en-US" sz="2000" dirty="0" err="1" smtClean="0">
                <a:latin typeface="Latha" panose="020B0604020202020204" pitchFamily="34" charset="0"/>
                <a:cs typeface="Latha" panose="020B0604020202020204" pitchFamily="34" charset="0"/>
              </a:rPr>
              <a:t>சமண</a:t>
            </a:r>
            <a:r>
              <a:rPr lang="en-US" sz="2000" dirty="0" smtClean="0">
                <a:latin typeface="Latha" panose="020B0604020202020204" pitchFamily="34" charset="0"/>
                <a:cs typeface="Latha" panose="020B0604020202020204" pitchFamily="34" charset="0"/>
              </a:rPr>
              <a:t> </a:t>
            </a:r>
            <a:r>
              <a:rPr lang="en-US" sz="2000" dirty="0" err="1" smtClean="0">
                <a:latin typeface="Latha" panose="020B0604020202020204" pitchFamily="34" charset="0"/>
                <a:cs typeface="Latha" panose="020B0604020202020204" pitchFamily="34" charset="0"/>
              </a:rPr>
              <a:t>மதத்தின்</a:t>
            </a:r>
            <a:r>
              <a:rPr lang="en-US" sz="2000" dirty="0" smtClean="0">
                <a:latin typeface="Latha" panose="020B0604020202020204" pitchFamily="34" charset="0"/>
                <a:cs typeface="Latha" panose="020B0604020202020204" pitchFamily="34" charset="0"/>
              </a:rPr>
              <a:t> </a:t>
            </a:r>
            <a:r>
              <a:rPr lang="en-US" sz="2000" dirty="0" err="1">
                <a:latin typeface="Latha" panose="020B0604020202020204" pitchFamily="34" charset="0"/>
                <a:cs typeface="Latha" panose="020B0604020202020204" pitchFamily="34" charset="0"/>
              </a:rPr>
              <a:t>தோற்றம்</a:t>
            </a:r>
            <a:r>
              <a:rPr lang="en-US" sz="2000" dirty="0">
                <a:latin typeface="Latha" panose="020B0604020202020204" pitchFamily="34" charset="0"/>
                <a:cs typeface="Latha" panose="020B0604020202020204" pitchFamily="34" charset="0"/>
              </a:rPr>
              <a:t> </a:t>
            </a:r>
            <a:r>
              <a:rPr lang="en-US" sz="2000" dirty="0" err="1" smtClean="0">
                <a:latin typeface="Latha" panose="020B0604020202020204" pitchFamily="34" charset="0"/>
                <a:cs typeface="Latha" panose="020B0604020202020204" pitchFamily="34" charset="0"/>
              </a:rPr>
              <a:t>மற்றும்</a:t>
            </a:r>
            <a:r>
              <a:rPr lang="en-US" sz="2000" dirty="0" smtClean="0">
                <a:latin typeface="Latha" panose="020B0604020202020204" pitchFamily="34" charset="0"/>
                <a:cs typeface="Latha" panose="020B0604020202020204" pitchFamily="34" charset="0"/>
              </a:rPr>
              <a:t> </a:t>
            </a:r>
            <a:r>
              <a:rPr lang="en-US" sz="2000" dirty="0" err="1" smtClean="0">
                <a:latin typeface="Latha" panose="020B0604020202020204" pitchFamily="34" charset="0"/>
                <a:cs typeface="Latha" panose="020B0604020202020204" pitchFamily="34" charset="0"/>
              </a:rPr>
              <a:t>கொள்கைகளையும்</a:t>
            </a:r>
            <a:r>
              <a:rPr lang="en-US" sz="2000" dirty="0" smtClean="0">
                <a:latin typeface="Latha" panose="020B0604020202020204" pitchFamily="34" charset="0"/>
                <a:cs typeface="Latha" panose="020B0604020202020204" pitchFamily="34" charset="0"/>
              </a:rPr>
              <a:t> </a:t>
            </a:r>
            <a:r>
              <a:rPr lang="en-US" sz="2000" dirty="0" err="1" smtClean="0">
                <a:latin typeface="Latha" panose="020B0604020202020204" pitchFamily="34" charset="0"/>
                <a:cs typeface="Latha" panose="020B0604020202020204" pitchFamily="34" charset="0"/>
              </a:rPr>
              <a:t>மற்றொரு</a:t>
            </a:r>
            <a:r>
              <a:rPr lang="en-US" sz="2000" dirty="0" smtClean="0">
                <a:latin typeface="Latha" panose="020B0604020202020204" pitchFamily="34" charset="0"/>
                <a:cs typeface="Latha" panose="020B0604020202020204" pitchFamily="34" charset="0"/>
              </a:rPr>
              <a:t> </a:t>
            </a:r>
            <a:r>
              <a:rPr lang="en-US" sz="2000" dirty="0" err="1" smtClean="0">
                <a:latin typeface="Latha" panose="020B0604020202020204" pitchFamily="34" charset="0"/>
                <a:cs typeface="Latha" panose="020B0604020202020204" pitchFamily="34" charset="0"/>
              </a:rPr>
              <a:t>குழு</a:t>
            </a:r>
            <a:r>
              <a:rPr lang="en-US" sz="2000" dirty="0" smtClean="0">
                <a:latin typeface="Latha" panose="020B0604020202020204" pitchFamily="34" charset="0"/>
                <a:cs typeface="Latha" panose="020B0604020202020204" pitchFamily="34" charset="0"/>
              </a:rPr>
              <a:t> </a:t>
            </a:r>
            <a:r>
              <a:rPr lang="en-US" sz="2000" dirty="0" err="1" smtClean="0">
                <a:latin typeface="Latha" panose="020B0604020202020204" pitchFamily="34" charset="0"/>
                <a:cs typeface="Latha" panose="020B0604020202020204" pitchFamily="34" charset="0"/>
              </a:rPr>
              <a:t>புத்த</a:t>
            </a:r>
            <a:r>
              <a:rPr lang="en-US" sz="2000" dirty="0" smtClean="0">
                <a:latin typeface="Latha" panose="020B0604020202020204" pitchFamily="34" charset="0"/>
                <a:cs typeface="Latha" panose="020B0604020202020204" pitchFamily="34" charset="0"/>
              </a:rPr>
              <a:t> </a:t>
            </a:r>
            <a:r>
              <a:rPr lang="en-US" sz="2000" dirty="0" err="1" smtClean="0">
                <a:latin typeface="Latha" panose="020B0604020202020204" pitchFamily="34" charset="0"/>
                <a:cs typeface="Latha" panose="020B0604020202020204" pitchFamily="34" charset="0"/>
              </a:rPr>
              <a:t>மதத்தின்</a:t>
            </a:r>
            <a:r>
              <a:rPr lang="en-US" sz="2000" dirty="0" smtClean="0">
                <a:latin typeface="Latha" panose="020B0604020202020204" pitchFamily="34" charset="0"/>
                <a:cs typeface="Latha" panose="020B0604020202020204" pitchFamily="34" charset="0"/>
              </a:rPr>
              <a:t>,  </a:t>
            </a:r>
            <a:r>
              <a:rPr lang="en-US" sz="2000" dirty="0" err="1" smtClean="0">
                <a:latin typeface="Latha" panose="020B0604020202020204" pitchFamily="34" charset="0"/>
                <a:cs typeface="Latha" panose="020B0604020202020204" pitchFamily="34" charset="0"/>
              </a:rPr>
              <a:t>தோற்றம்</a:t>
            </a:r>
            <a:r>
              <a:rPr lang="en-US" sz="2000" dirty="0" smtClean="0">
                <a:latin typeface="Latha" panose="020B0604020202020204" pitchFamily="34" charset="0"/>
                <a:cs typeface="Latha" panose="020B0604020202020204" pitchFamily="34" charset="0"/>
              </a:rPr>
              <a:t> </a:t>
            </a:r>
            <a:r>
              <a:rPr lang="en-US" sz="2000" dirty="0" err="1">
                <a:latin typeface="Latha" panose="020B0604020202020204" pitchFamily="34" charset="0"/>
                <a:cs typeface="Latha" panose="020B0604020202020204" pitchFamily="34" charset="0"/>
              </a:rPr>
              <a:t>மற்றும்</a:t>
            </a:r>
            <a:r>
              <a:rPr lang="en-US" sz="2000" dirty="0" smtClean="0">
                <a:latin typeface="Latha" panose="020B0604020202020204" pitchFamily="34" charset="0"/>
                <a:cs typeface="Latha" panose="020B0604020202020204" pitchFamily="34" charset="0"/>
              </a:rPr>
              <a:t> </a:t>
            </a:r>
            <a:r>
              <a:rPr lang="en-US" sz="2000" dirty="0" err="1">
                <a:latin typeface="Latha" panose="020B0604020202020204" pitchFamily="34" charset="0"/>
                <a:cs typeface="Latha" panose="020B0604020202020204" pitchFamily="34" charset="0"/>
              </a:rPr>
              <a:t>கொள்கைகளையும்</a:t>
            </a:r>
            <a:r>
              <a:rPr lang="en-US" sz="2000" dirty="0" smtClean="0">
                <a:latin typeface="Latha" panose="020B0604020202020204" pitchFamily="34" charset="0"/>
                <a:cs typeface="Latha" panose="020B0604020202020204" pitchFamily="34" charset="0"/>
              </a:rPr>
              <a:t> </a:t>
            </a:r>
            <a:r>
              <a:rPr lang="en-US" sz="2000" dirty="0" err="1" smtClean="0">
                <a:latin typeface="Latha" panose="020B0604020202020204" pitchFamily="34" charset="0"/>
                <a:cs typeface="Latha" panose="020B0604020202020204" pitchFamily="34" charset="0"/>
              </a:rPr>
              <a:t>ஒப்பிட்டு</a:t>
            </a:r>
            <a:r>
              <a:rPr lang="en-US" sz="2000" dirty="0" smtClean="0">
                <a:latin typeface="Latha" panose="020B0604020202020204" pitchFamily="34" charset="0"/>
                <a:cs typeface="Latha" panose="020B0604020202020204" pitchFamily="34" charset="0"/>
              </a:rPr>
              <a:t> </a:t>
            </a:r>
            <a:r>
              <a:rPr lang="en-US" sz="2000" dirty="0" err="1" smtClean="0">
                <a:latin typeface="Latha" panose="020B0604020202020204" pitchFamily="34" charset="0"/>
                <a:cs typeface="Latha" panose="020B0604020202020204" pitchFamily="34" charset="0"/>
              </a:rPr>
              <a:t>கலந்துரையாடுதல்</a:t>
            </a:r>
            <a:endParaRPr lang="en-US" sz="2000" dirty="0">
              <a:latin typeface="Latha" panose="020B0604020202020204" pitchFamily="34" charset="0"/>
              <a:cs typeface="Latha" panose="020B0604020202020204" pitchFamily="34" charset="0"/>
            </a:endParaRPr>
          </a:p>
          <a:p>
            <a:pPr>
              <a:buNone/>
            </a:pPr>
            <a:endParaRPr lang="en-US" sz="2000" dirty="0">
              <a:solidFill>
                <a:srgbClr val="FF0000"/>
              </a:solidFill>
              <a:latin typeface="Latha" panose="020B0604020202020204" pitchFamily="34" charset="0"/>
              <a:cs typeface="Latha" panose="020B0604020202020204" pitchFamily="34" charset="0"/>
            </a:endParaRPr>
          </a:p>
          <a:p>
            <a:pPr>
              <a:buNone/>
            </a:pPr>
            <a:r>
              <a:rPr lang="en-US" sz="2000" dirty="0" smtClean="0">
                <a:latin typeface="Latha" panose="020B0604020202020204" pitchFamily="34" charset="0"/>
                <a:cs typeface="Latha" panose="020B0604020202020204" pitchFamily="34" charset="0"/>
              </a:rPr>
              <a:t> </a:t>
            </a:r>
            <a:r>
              <a:rPr lang="en-US" sz="2000" dirty="0" err="1" smtClean="0">
                <a:latin typeface="VANAVIL-Alayarasi" pitchFamily="2" charset="0"/>
                <a:cs typeface="Latha" panose="020B0604020202020204" pitchFamily="34" charset="0"/>
              </a:rPr>
              <a:t>kÂ¥ÕL</a:t>
            </a:r>
            <a:endParaRPr lang="en-US" sz="2000" dirty="0" smtClean="0">
              <a:latin typeface="VANAVIL-Alayarasi" pitchFamily="2" charset="0"/>
              <a:cs typeface="Latha" panose="020B0604020202020204" pitchFamily="34" charset="0"/>
            </a:endParaRPr>
          </a:p>
          <a:p>
            <a:pPr>
              <a:buNone/>
            </a:pPr>
            <a:r>
              <a:rPr lang="en-US" sz="2000" dirty="0" smtClean="0">
                <a:latin typeface="VANAVIL-Alayarasi" pitchFamily="2" charset="0"/>
                <a:cs typeface="Latha" panose="020B0604020202020204" pitchFamily="34" charset="0"/>
              </a:rPr>
              <a:t> </a:t>
            </a:r>
          </a:p>
          <a:p>
            <a:r>
              <a:rPr lang="en-US" sz="2000" dirty="0" smtClean="0">
                <a:latin typeface="VANAVIL-Alayarasi" pitchFamily="2" charset="0"/>
                <a:cs typeface="Latha" panose="020B0604020202020204" pitchFamily="34" charset="0"/>
              </a:rPr>
              <a:t>1. </a:t>
            </a:r>
            <a:r>
              <a:rPr lang="en-US" sz="2000" dirty="0" err="1" smtClean="0">
                <a:latin typeface="VANAVIL-Alayarasi" pitchFamily="2" charset="0"/>
                <a:cs typeface="Latha" panose="020B0604020202020204" pitchFamily="34" charset="0"/>
              </a:rPr>
              <a:t>jftš</a:t>
            </a:r>
            <a:r>
              <a:rPr lang="en-US" sz="2000" dirty="0" smtClean="0">
                <a:latin typeface="VANAVIL-Alayarasi" pitchFamily="2" charset="0"/>
                <a:cs typeface="Latha" panose="020B0604020202020204" pitchFamily="34" charset="0"/>
              </a:rPr>
              <a:t> </a:t>
            </a:r>
            <a:r>
              <a:rPr lang="en-US" sz="2000" dirty="0" err="1" smtClean="0">
                <a:latin typeface="VANAVIL-Alayarasi" pitchFamily="2" charset="0"/>
                <a:cs typeface="Latha" panose="020B0604020202020204" pitchFamily="34" charset="0"/>
              </a:rPr>
              <a:t>nrfç¥ò</a:t>
            </a:r>
            <a:endParaRPr lang="en-US" sz="2000" dirty="0" smtClean="0">
              <a:latin typeface="VANAVIL-Alayarasi" pitchFamily="2" charset="0"/>
              <a:cs typeface="Latha" panose="020B0604020202020204" pitchFamily="34" charset="0"/>
            </a:endParaRPr>
          </a:p>
          <a:p>
            <a:r>
              <a:rPr lang="en-US" sz="2000" dirty="0" smtClean="0">
                <a:latin typeface="VANAVIL-Alayarasi" pitchFamily="2" charset="0"/>
                <a:cs typeface="Latha" panose="020B0604020202020204" pitchFamily="34" charset="0"/>
              </a:rPr>
              <a:t>2. </a:t>
            </a:r>
            <a:r>
              <a:rPr lang="en-US" sz="2000" dirty="0" err="1" smtClean="0">
                <a:latin typeface="VANAVIL-Alayarasi" pitchFamily="2" charset="0"/>
                <a:cs typeface="Latha" panose="020B0604020202020204" pitchFamily="34" charset="0"/>
              </a:rPr>
              <a:t>g§nf‰F</a:t>
            </a:r>
            <a:r>
              <a:rPr lang="en-US" sz="2000" dirty="0" smtClean="0">
                <a:latin typeface="VANAVIL-Alayarasi" pitchFamily="2" charset="0"/>
                <a:cs typeface="Latha" panose="020B0604020202020204" pitchFamily="34" charset="0"/>
              </a:rPr>
              <a:t>« </a:t>
            </a:r>
            <a:r>
              <a:rPr lang="en-US" sz="2000" dirty="0" err="1" smtClean="0">
                <a:latin typeface="VANAVIL-Alayarasi" pitchFamily="2" charset="0"/>
                <a:cs typeface="Latha" panose="020B0604020202020204" pitchFamily="34" charset="0"/>
              </a:rPr>
              <a:t>M®t</a:t>
            </a:r>
            <a:r>
              <a:rPr lang="en-US" sz="2000" dirty="0" smtClean="0">
                <a:latin typeface="VANAVIL-Alayarasi" pitchFamily="2" charset="0"/>
                <a:cs typeface="Latha" panose="020B0604020202020204" pitchFamily="34" charset="0"/>
              </a:rPr>
              <a:t>« </a:t>
            </a:r>
          </a:p>
          <a:p>
            <a:r>
              <a:rPr lang="en-US" sz="2000" dirty="0" smtClean="0">
                <a:latin typeface="VANAVIL-Alayarasi" pitchFamily="2" charset="0"/>
                <a:cs typeface="Latha" panose="020B0604020202020204" pitchFamily="34" charset="0"/>
              </a:rPr>
              <a:t>3. </a:t>
            </a:r>
            <a:r>
              <a:rPr lang="en-US" sz="2000" dirty="0" err="1" smtClean="0">
                <a:latin typeface="VANAVIL-Alayarasi" pitchFamily="2" charset="0"/>
                <a:cs typeface="Latha" panose="020B0604020202020204" pitchFamily="34" charset="0"/>
              </a:rPr>
              <a:t>fU¤J</a:t>
            </a:r>
            <a:r>
              <a:rPr lang="en-US" sz="2000" dirty="0" smtClean="0">
                <a:latin typeface="VANAVIL-Alayarasi" pitchFamily="2" charset="0"/>
                <a:cs typeface="Latha" panose="020B0604020202020204" pitchFamily="34" charset="0"/>
              </a:rPr>
              <a:t> </a:t>
            </a:r>
            <a:r>
              <a:rPr lang="en-US" sz="2000" dirty="0" err="1" smtClean="0">
                <a:latin typeface="VANAVIL-Alayarasi" pitchFamily="2" charset="0"/>
                <a:cs typeface="Latha" panose="020B0604020202020204" pitchFamily="34" charset="0"/>
              </a:rPr>
              <a:t>tH§Fjš</a:t>
            </a:r>
            <a:r>
              <a:rPr lang="en-US" sz="2000" dirty="0" smtClean="0">
                <a:latin typeface="VANAVIL-Alayarasi" pitchFamily="2" charset="0"/>
                <a:cs typeface="Latha" panose="020B0604020202020204" pitchFamily="34" charset="0"/>
              </a:rPr>
              <a:t> </a:t>
            </a:r>
          </a:p>
          <a:p>
            <a:r>
              <a:rPr lang="en-US" sz="2000" dirty="0" smtClean="0">
                <a:latin typeface="VANAVIL-Alayarasi" pitchFamily="2" charset="0"/>
                <a:cs typeface="Latha" panose="020B0604020202020204" pitchFamily="34" charset="0"/>
              </a:rPr>
              <a:t>4. </a:t>
            </a:r>
            <a:r>
              <a:rPr lang="en-US" sz="2000" dirty="0" err="1" smtClean="0">
                <a:latin typeface="VANAVIL-Alayarasi" pitchFamily="2" charset="0"/>
                <a:cs typeface="Latha" panose="020B0604020202020204" pitchFamily="34" charset="0"/>
              </a:rPr>
              <a:t>x¥ÃL</a:t>
            </a:r>
            <a:r>
              <a:rPr lang="en-US" sz="2000" dirty="0" smtClean="0">
                <a:latin typeface="VANAVIL-Alayarasi" pitchFamily="2" charset="0"/>
                <a:cs typeface="Latha" panose="020B0604020202020204" pitchFamily="34" charset="0"/>
              </a:rPr>
              <a:t>« </a:t>
            </a:r>
            <a:r>
              <a:rPr lang="en-US" sz="2000" dirty="0" err="1" smtClean="0">
                <a:latin typeface="VANAVIL-Alayarasi" pitchFamily="2" charset="0"/>
                <a:cs typeface="Latha" panose="020B0604020202020204" pitchFamily="34" charset="0"/>
              </a:rPr>
              <a:t>Âw</a:t>
            </a:r>
            <a:r>
              <a:rPr lang="en-US" sz="2000" dirty="0" smtClean="0">
                <a:latin typeface="VANAVIL-Alayarasi" pitchFamily="2" charset="0"/>
                <a:cs typeface="Latha" panose="020B0604020202020204" pitchFamily="34" charset="0"/>
              </a:rPr>
              <a:t>‹</a:t>
            </a:r>
          </a:p>
          <a:p>
            <a:endParaRPr lang="en-US" sz="2000" dirty="0" smtClean="0">
              <a:latin typeface="VANAVIL-Alayarasi" pitchFamily="2" charset="0"/>
              <a:cs typeface="Latha" panose="020B0604020202020204" pitchFamily="34" charset="0"/>
            </a:endParaRPr>
          </a:p>
          <a:p>
            <a:pPr>
              <a:buNone/>
            </a:pPr>
            <a:r>
              <a:rPr lang="en-US" sz="2000" dirty="0" smtClean="0">
                <a:latin typeface="Latha" panose="020B0604020202020204" pitchFamily="34" charset="0"/>
                <a:cs typeface="Latha" panose="020B0604020202020204" pitchFamily="34" charset="0"/>
              </a:rPr>
              <a:t> </a:t>
            </a:r>
          </a:p>
          <a:p>
            <a:pPr>
              <a:buNone/>
            </a:pPr>
            <a:r>
              <a:rPr lang="en-US" sz="2000" dirty="0" smtClean="0">
                <a:latin typeface="Latha" panose="020B0604020202020204" pitchFamily="34" charset="0"/>
                <a:cs typeface="Latha" panose="020B0604020202020204" pitchFamily="34" charset="0"/>
              </a:rPr>
              <a:t> </a:t>
            </a:r>
          </a:p>
          <a:p>
            <a:endParaRPr lang="en-US" sz="2000" dirty="0" smtClean="0">
              <a:latin typeface="Latha" panose="020B0604020202020204" pitchFamily="34" charset="0"/>
              <a:cs typeface="Latha" panose="020B0604020202020204" pitchFamily="34" charset="0"/>
            </a:endParaRPr>
          </a:p>
          <a:p>
            <a:pPr>
              <a:buNone/>
            </a:pPr>
            <a:r>
              <a:rPr lang="en-US" sz="2000" dirty="0" smtClean="0">
                <a:latin typeface="Latha" panose="020B0604020202020204" pitchFamily="34" charset="0"/>
                <a:cs typeface="Latha" panose="020B0604020202020204" pitchFamily="34" charset="0"/>
              </a:rPr>
              <a:t> </a:t>
            </a:r>
          </a:p>
          <a:p>
            <a:pPr>
              <a:buNone/>
            </a:pPr>
            <a:r>
              <a:rPr lang="en-US" sz="2000" dirty="0" smtClean="0">
                <a:latin typeface="Latha" panose="020B0604020202020204" pitchFamily="34" charset="0"/>
                <a:cs typeface="Latha" panose="020B0604020202020204" pitchFamily="34" charset="0"/>
              </a:rPr>
              <a:t> </a:t>
            </a:r>
          </a:p>
          <a:p>
            <a:endParaRPr lang="en-US" sz="2000" dirty="0">
              <a:latin typeface="Latha" panose="020B0604020202020204" pitchFamily="34" charset="0"/>
              <a:cs typeface="Latha" panose="020B0604020202020204" pitchFamily="34" charset="0"/>
            </a:endParaRP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2159614567"/>
              </p:ext>
            </p:extLst>
          </p:nvPr>
        </p:nvGraphicFramePr>
        <p:xfrm>
          <a:off x="457200" y="1935163"/>
          <a:ext cx="8229600" cy="1285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7400">
                  <a:extLst>
                    <a:ext uri="{9D8B030D-6E8A-4147-A177-3AD203B41FA5}">
                      <a16:colId xmlns:a16="http://schemas.microsoft.com/office/drawing/2014/main" xmlns="" val="3360687195"/>
                    </a:ext>
                  </a:extLst>
                </a:gridCol>
                <a:gridCol w="2057400">
                  <a:extLst>
                    <a:ext uri="{9D8B030D-6E8A-4147-A177-3AD203B41FA5}">
                      <a16:colId xmlns:a16="http://schemas.microsoft.com/office/drawing/2014/main" xmlns="" val="1337609201"/>
                    </a:ext>
                  </a:extLst>
                </a:gridCol>
                <a:gridCol w="2057400">
                  <a:extLst>
                    <a:ext uri="{9D8B030D-6E8A-4147-A177-3AD203B41FA5}">
                      <a16:colId xmlns:a16="http://schemas.microsoft.com/office/drawing/2014/main" xmlns="" val="1431843836"/>
                    </a:ext>
                  </a:extLst>
                </a:gridCol>
                <a:gridCol w="2057400">
                  <a:extLst>
                    <a:ext uri="{9D8B030D-6E8A-4147-A177-3AD203B41FA5}">
                      <a16:colId xmlns:a16="http://schemas.microsoft.com/office/drawing/2014/main" xmlns="" val="317619573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800" dirty="0" err="1" smtClean="0">
                          <a:latin typeface="VANAVIL-Alayarasi" pitchFamily="2" charset="0"/>
                          <a:cs typeface="Latha" panose="020B0604020202020204" pitchFamily="34" charset="0"/>
                        </a:rPr>
                        <a:t>jftš</a:t>
                      </a:r>
                      <a:r>
                        <a:rPr lang="en-US" sz="1800" dirty="0" smtClean="0">
                          <a:latin typeface="VANAVIL-Alayarasi" pitchFamily="2" charset="0"/>
                          <a:cs typeface="Latha" panose="020B0604020202020204" pitchFamily="34" charset="0"/>
                        </a:rPr>
                        <a:t> </a:t>
                      </a:r>
                      <a:r>
                        <a:rPr lang="en-US" sz="1800" dirty="0" err="1" smtClean="0">
                          <a:latin typeface="VANAVIL-Alayarasi" pitchFamily="2" charset="0"/>
                          <a:cs typeface="Latha" panose="020B0604020202020204" pitchFamily="34" charset="0"/>
                        </a:rPr>
                        <a:t>nrfç¥ò</a:t>
                      </a:r>
                      <a:endParaRPr lang="en-US" sz="1800" dirty="0" smtClean="0">
                        <a:latin typeface="VANAVIL-Alayarasi" pitchFamily="2" charset="0"/>
                        <a:cs typeface="Latha" panose="020B0604020202020204" pitchFamily="34" charset="0"/>
                      </a:endParaRPr>
                    </a:p>
                    <a:p>
                      <a:endParaRPr lang="en-US" sz="1800" dirty="0" smtClean="0">
                        <a:latin typeface="VANAVIL-Alayarasi" pitchFamily="2" charset="0"/>
                        <a:cs typeface="Latha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err="1" smtClean="0">
                          <a:latin typeface="VANAVIL-Alayarasi" pitchFamily="2" charset="0"/>
                          <a:cs typeface="Latha" panose="020B0604020202020204" pitchFamily="34" charset="0"/>
                        </a:rPr>
                        <a:t>gங்nf‰F</a:t>
                      </a:r>
                      <a:r>
                        <a:rPr lang="en-US" sz="1800" dirty="0" smtClean="0">
                          <a:latin typeface="VANAVIL-Alayarasi" pitchFamily="2" charset="0"/>
                          <a:cs typeface="Latha" panose="020B0604020202020204" pitchFamily="34" charset="0"/>
                        </a:rPr>
                        <a:t>« </a:t>
                      </a:r>
                      <a:r>
                        <a:rPr lang="en-US" sz="1800" dirty="0" err="1" smtClean="0">
                          <a:latin typeface="VANAVIL-Alayarasi" pitchFamily="2" charset="0"/>
                          <a:cs typeface="Latha" panose="020B0604020202020204" pitchFamily="34" charset="0"/>
                        </a:rPr>
                        <a:t>M®t</a:t>
                      </a:r>
                      <a:r>
                        <a:rPr lang="en-US" sz="1800" dirty="0" smtClean="0">
                          <a:latin typeface="VANAVIL-Alayarasi" pitchFamily="2" charset="0"/>
                          <a:cs typeface="Latha" panose="020B0604020202020204" pitchFamily="34" charset="0"/>
                        </a:rPr>
                        <a:t>« </a:t>
                      </a:r>
                    </a:p>
                    <a:p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err="1" smtClean="0">
                          <a:latin typeface="VANAVIL-Alayarasi" pitchFamily="2" charset="0"/>
                          <a:cs typeface="Latha" panose="020B0604020202020204" pitchFamily="34" charset="0"/>
                        </a:rPr>
                        <a:t>fU¤J</a:t>
                      </a:r>
                      <a:r>
                        <a:rPr lang="en-US" sz="1800" dirty="0" smtClean="0">
                          <a:latin typeface="VANAVIL-Alayarasi" pitchFamily="2" charset="0"/>
                          <a:cs typeface="Latha" panose="020B0604020202020204" pitchFamily="34" charset="0"/>
                        </a:rPr>
                        <a:t> </a:t>
                      </a:r>
                      <a:r>
                        <a:rPr lang="en-US" sz="1800" dirty="0" err="1" smtClean="0">
                          <a:latin typeface="VANAVIL-Alayarasi" pitchFamily="2" charset="0"/>
                          <a:cs typeface="Latha" panose="020B0604020202020204" pitchFamily="34" charset="0"/>
                        </a:rPr>
                        <a:t>tHங்Fjš</a:t>
                      </a:r>
                      <a:r>
                        <a:rPr lang="en-US" sz="1800" dirty="0" smtClean="0">
                          <a:latin typeface="VANAVIL-Alayarasi" pitchFamily="2" charset="0"/>
                          <a:cs typeface="Latha" panose="020B0604020202020204" pitchFamily="34" charset="0"/>
                        </a:rPr>
                        <a:t> 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err="1" smtClean="0">
                          <a:latin typeface="VANAVIL-Alayarasi" pitchFamily="2" charset="0"/>
                          <a:cs typeface="Latha" panose="020B0604020202020204" pitchFamily="34" charset="0"/>
                        </a:rPr>
                        <a:t>x¥ÃL</a:t>
                      </a:r>
                      <a:r>
                        <a:rPr lang="en-US" sz="1800" dirty="0" smtClean="0">
                          <a:latin typeface="VANAVIL-Alayarasi" pitchFamily="2" charset="0"/>
                          <a:cs typeface="Latha" panose="020B0604020202020204" pitchFamily="34" charset="0"/>
                        </a:rPr>
                        <a:t>« </a:t>
                      </a:r>
                      <a:r>
                        <a:rPr lang="en-US" sz="1800" dirty="0" err="1" smtClean="0">
                          <a:latin typeface="VANAVIL-Alayarasi" pitchFamily="2" charset="0"/>
                          <a:cs typeface="Latha" panose="020B0604020202020204" pitchFamily="34" charset="0"/>
                        </a:rPr>
                        <a:t>Âw</a:t>
                      </a:r>
                      <a:r>
                        <a:rPr lang="en-US" sz="1800" dirty="0" smtClean="0">
                          <a:latin typeface="VANAVIL-Alayarasi" pitchFamily="2" charset="0"/>
                          <a:cs typeface="Latha" panose="020B0604020202020204" pitchFamily="34" charset="0"/>
                        </a:rPr>
                        <a:t>‹</a:t>
                      </a:r>
                    </a:p>
                    <a:p>
                      <a:endParaRPr lang="en-US" sz="1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10037249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49404654"/>
                  </a:ext>
                </a:extLst>
              </a:tr>
            </a:tbl>
          </a:graphicData>
        </a:graphic>
      </p:graphicFrame>
      <p:graphicFrame>
        <p:nvGraphicFramePr>
          <p:cNvPr id="5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2159614567"/>
              </p:ext>
            </p:extLst>
          </p:nvPr>
        </p:nvGraphicFramePr>
        <p:xfrm>
          <a:off x="457200" y="1847088"/>
          <a:ext cx="8229600" cy="1285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7400">
                  <a:extLst>
                    <a:ext uri="{9D8B030D-6E8A-4147-A177-3AD203B41FA5}">
                      <a16:colId xmlns:a16="http://schemas.microsoft.com/office/drawing/2014/main" xmlns="" val="3360687195"/>
                    </a:ext>
                  </a:extLst>
                </a:gridCol>
                <a:gridCol w="2057400">
                  <a:extLst>
                    <a:ext uri="{9D8B030D-6E8A-4147-A177-3AD203B41FA5}">
                      <a16:colId xmlns:a16="http://schemas.microsoft.com/office/drawing/2014/main" xmlns="" val="1337609201"/>
                    </a:ext>
                  </a:extLst>
                </a:gridCol>
                <a:gridCol w="2057400">
                  <a:extLst>
                    <a:ext uri="{9D8B030D-6E8A-4147-A177-3AD203B41FA5}">
                      <a16:colId xmlns:a16="http://schemas.microsoft.com/office/drawing/2014/main" xmlns="" val="1431843836"/>
                    </a:ext>
                  </a:extLst>
                </a:gridCol>
                <a:gridCol w="2057400">
                  <a:extLst>
                    <a:ext uri="{9D8B030D-6E8A-4147-A177-3AD203B41FA5}">
                      <a16:colId xmlns:a16="http://schemas.microsoft.com/office/drawing/2014/main" xmlns="" val="317619573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800" dirty="0" err="1" smtClean="0">
                          <a:latin typeface="VANAVIL-Alayarasi" pitchFamily="2" charset="0"/>
                          <a:cs typeface="Latha" panose="020B0604020202020204" pitchFamily="34" charset="0"/>
                        </a:rPr>
                        <a:t>jftš</a:t>
                      </a:r>
                      <a:r>
                        <a:rPr lang="en-US" sz="1800" dirty="0" smtClean="0">
                          <a:latin typeface="VANAVIL-Alayarasi" pitchFamily="2" charset="0"/>
                          <a:cs typeface="Latha" panose="020B0604020202020204" pitchFamily="34" charset="0"/>
                        </a:rPr>
                        <a:t> </a:t>
                      </a:r>
                      <a:r>
                        <a:rPr lang="en-US" sz="1800" dirty="0" err="1" smtClean="0">
                          <a:latin typeface="VANAVIL-Alayarasi" pitchFamily="2" charset="0"/>
                          <a:cs typeface="Latha" panose="020B0604020202020204" pitchFamily="34" charset="0"/>
                        </a:rPr>
                        <a:t>nrfç¥ò</a:t>
                      </a:r>
                      <a:endParaRPr lang="en-US" sz="1800" dirty="0" smtClean="0">
                        <a:latin typeface="VANAVIL-Alayarasi" pitchFamily="2" charset="0"/>
                        <a:cs typeface="Latha" panose="020B0604020202020204" pitchFamily="34" charset="0"/>
                      </a:endParaRPr>
                    </a:p>
                    <a:p>
                      <a:endParaRPr lang="en-US" sz="1800" dirty="0" smtClean="0">
                        <a:latin typeface="VANAVIL-Alayarasi" pitchFamily="2" charset="0"/>
                        <a:cs typeface="Latha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err="1" smtClean="0">
                          <a:latin typeface="VANAVIL-Alayarasi" pitchFamily="2" charset="0"/>
                          <a:cs typeface="Latha" panose="020B0604020202020204" pitchFamily="34" charset="0"/>
                        </a:rPr>
                        <a:t>gங்nf‰F</a:t>
                      </a:r>
                      <a:r>
                        <a:rPr lang="en-US" sz="1800" dirty="0" smtClean="0">
                          <a:latin typeface="VANAVIL-Alayarasi" pitchFamily="2" charset="0"/>
                          <a:cs typeface="Latha" panose="020B0604020202020204" pitchFamily="34" charset="0"/>
                        </a:rPr>
                        <a:t>« </a:t>
                      </a:r>
                      <a:r>
                        <a:rPr lang="en-US" sz="1800" dirty="0" err="1" smtClean="0">
                          <a:latin typeface="VANAVIL-Alayarasi" pitchFamily="2" charset="0"/>
                          <a:cs typeface="Latha" panose="020B0604020202020204" pitchFamily="34" charset="0"/>
                        </a:rPr>
                        <a:t>M®t</a:t>
                      </a:r>
                      <a:r>
                        <a:rPr lang="en-US" sz="1800" dirty="0" smtClean="0">
                          <a:latin typeface="VANAVIL-Alayarasi" pitchFamily="2" charset="0"/>
                          <a:cs typeface="Latha" panose="020B0604020202020204" pitchFamily="34" charset="0"/>
                        </a:rPr>
                        <a:t>« </a:t>
                      </a:r>
                    </a:p>
                    <a:p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err="1" smtClean="0">
                          <a:latin typeface="VANAVIL-Alayarasi" pitchFamily="2" charset="0"/>
                          <a:cs typeface="Latha" panose="020B0604020202020204" pitchFamily="34" charset="0"/>
                        </a:rPr>
                        <a:t>fU¤J</a:t>
                      </a:r>
                      <a:r>
                        <a:rPr lang="en-US" sz="1800" dirty="0" smtClean="0">
                          <a:latin typeface="VANAVIL-Alayarasi" pitchFamily="2" charset="0"/>
                          <a:cs typeface="Latha" panose="020B0604020202020204" pitchFamily="34" charset="0"/>
                        </a:rPr>
                        <a:t> </a:t>
                      </a:r>
                      <a:r>
                        <a:rPr lang="en-US" sz="1800" dirty="0" err="1" smtClean="0">
                          <a:latin typeface="VANAVIL-Alayarasi" pitchFamily="2" charset="0"/>
                          <a:cs typeface="Latha" panose="020B0604020202020204" pitchFamily="34" charset="0"/>
                        </a:rPr>
                        <a:t>tHங்Fjš</a:t>
                      </a:r>
                      <a:r>
                        <a:rPr lang="en-US" sz="1800" dirty="0" smtClean="0">
                          <a:latin typeface="VANAVIL-Alayarasi" pitchFamily="2" charset="0"/>
                          <a:cs typeface="Latha" panose="020B0604020202020204" pitchFamily="34" charset="0"/>
                        </a:rPr>
                        <a:t> 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err="1" smtClean="0">
                          <a:latin typeface="VANAVIL-Alayarasi" pitchFamily="2" charset="0"/>
                          <a:cs typeface="Latha" panose="020B0604020202020204" pitchFamily="34" charset="0"/>
                        </a:rPr>
                        <a:t>x¥ÃL</a:t>
                      </a:r>
                      <a:r>
                        <a:rPr lang="en-US" sz="1800" dirty="0" smtClean="0">
                          <a:latin typeface="VANAVIL-Alayarasi" pitchFamily="2" charset="0"/>
                          <a:cs typeface="Latha" panose="020B0604020202020204" pitchFamily="34" charset="0"/>
                        </a:rPr>
                        <a:t>« </a:t>
                      </a:r>
                      <a:r>
                        <a:rPr lang="en-US" sz="1800" dirty="0" err="1" smtClean="0">
                          <a:latin typeface="VANAVIL-Alayarasi" pitchFamily="2" charset="0"/>
                          <a:cs typeface="Latha" panose="020B0604020202020204" pitchFamily="34" charset="0"/>
                        </a:rPr>
                        <a:t>Âw</a:t>
                      </a:r>
                      <a:r>
                        <a:rPr lang="en-US" sz="1800" dirty="0" smtClean="0">
                          <a:latin typeface="VANAVIL-Alayarasi" pitchFamily="2" charset="0"/>
                          <a:cs typeface="Latha" panose="020B0604020202020204" pitchFamily="34" charset="0"/>
                        </a:rPr>
                        <a:t>‹</a:t>
                      </a:r>
                    </a:p>
                    <a:p>
                      <a:endParaRPr lang="en-US" sz="1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10037249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4940465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2397100347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658112"/>
          </a:xfrm>
        </p:spPr>
        <p:txBody>
          <a:bodyPr>
            <a:normAutofit fontScale="90000"/>
          </a:bodyPr>
          <a:lstStyle/>
          <a:p>
            <a:pPr algn="ctr"/>
            <a:r>
              <a:rPr lang="en-US" u="sng" dirty="0" smtClean="0"/>
              <a:t/>
            </a:r>
            <a:br>
              <a:rPr lang="en-US" u="sng" dirty="0" smtClean="0"/>
            </a:br>
            <a:r>
              <a:rPr lang="en-US" u="sng" dirty="0" smtClean="0"/>
              <a:t>ICT</a:t>
            </a:r>
            <a:r>
              <a:rPr lang="en-US" u="sng" dirty="0" smtClean="0">
                <a:latin typeface="VANAVIL-Avvaiyar" pitchFamily="2" charset="0"/>
              </a:rPr>
              <a:t>  </a:t>
            </a:r>
            <a:r>
              <a:rPr lang="en-US" dirty="0" smtClean="0">
                <a:latin typeface="VANAVIL-Avvaiyar" pitchFamily="2" charset="0"/>
              </a:rPr>
              <a:t/>
            </a:r>
            <a:br>
              <a:rPr lang="en-US" dirty="0" smtClean="0">
                <a:latin typeface="VANAVIL-Avvaiyar" pitchFamily="2" charset="0"/>
              </a:rPr>
            </a:br>
            <a:endParaRPr lang="en-US" dirty="0">
              <a:latin typeface="VANAVIL-Avvaiyar" pitchFamily="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362200"/>
            <a:ext cx="8229600" cy="3962400"/>
          </a:xfrm>
        </p:spPr>
        <p:txBody>
          <a:bodyPr/>
          <a:lstStyle/>
          <a:p>
            <a:pPr lvl="0"/>
            <a:endParaRPr lang="en-US" dirty="0" smtClean="0">
              <a:latin typeface="VANAVIL-Avvaiyar" pitchFamily="2" charset="0"/>
            </a:endParaRPr>
          </a:p>
          <a:p>
            <a:pPr lvl="0"/>
            <a:endParaRPr lang="en-US" dirty="0" smtClean="0">
              <a:latin typeface="VANAVIL-Avvaiyar" pitchFamily="2" charset="0"/>
            </a:endParaRPr>
          </a:p>
          <a:p>
            <a:pPr lvl="0"/>
            <a:r>
              <a:rPr lang="en-US" dirty="0" err="1" smtClean="0">
                <a:latin typeface="VANAVIL-Avvaiyar" pitchFamily="2" charset="0"/>
              </a:rPr>
              <a:t>kj§fis</a:t>
            </a:r>
            <a:r>
              <a:rPr lang="en-US" dirty="0" smtClean="0">
                <a:latin typeface="VANAVIL-Avvaiyar" pitchFamily="2" charset="0"/>
              </a:rPr>
              <a:t>  </a:t>
            </a:r>
            <a:r>
              <a:rPr lang="en-US" dirty="0" err="1" smtClean="0">
                <a:latin typeface="VANAVIL-Avvaiyar" pitchFamily="2" charset="0"/>
              </a:rPr>
              <a:t>njh‰Wé¤jtர்களின்</a:t>
            </a:r>
            <a:r>
              <a:rPr lang="en-US" dirty="0" smtClean="0">
                <a:latin typeface="VANAVIL-Avvaiyar" pitchFamily="2" charset="0"/>
              </a:rPr>
              <a:t> </a:t>
            </a:r>
            <a:r>
              <a:rPr lang="en-US" dirty="0" err="1" smtClean="0">
                <a:latin typeface="VANAVIL-Avvaiyar" pitchFamily="2" charset="0"/>
              </a:rPr>
              <a:t>வாழ்க்கை</a:t>
            </a:r>
            <a:r>
              <a:rPr lang="en-US" dirty="0" smtClean="0">
                <a:latin typeface="VANAVIL-Avvaiyar" pitchFamily="2" charset="0"/>
              </a:rPr>
              <a:t> </a:t>
            </a:r>
            <a:r>
              <a:rPr lang="en-US" dirty="0" err="1" smtClean="0">
                <a:latin typeface="VANAVIL-Avvaiyar" pitchFamily="2" charset="0"/>
              </a:rPr>
              <a:t>வரலாற்று</a:t>
            </a:r>
            <a:r>
              <a:rPr lang="en-US" dirty="0" smtClean="0">
                <a:latin typeface="VANAVIL-Avvaiyar" pitchFamily="2" charset="0"/>
              </a:rPr>
              <a:t> </a:t>
            </a:r>
            <a:r>
              <a:rPr lang="en-US" dirty="0" err="1" smtClean="0">
                <a:latin typeface="VANAVIL-Avvaiyar" pitchFamily="2" charset="0"/>
              </a:rPr>
              <a:t>gl§fளை</a:t>
            </a:r>
            <a:r>
              <a:rPr lang="en-US" dirty="0" smtClean="0">
                <a:latin typeface="VANAVIL-Avvaiyar" pitchFamily="2" charset="0"/>
              </a:rPr>
              <a:t> </a:t>
            </a:r>
            <a:r>
              <a:rPr lang="en-US" dirty="0" err="1" smtClean="0">
                <a:latin typeface="VANAVIL-Avvaiyar" pitchFamily="2" charset="0"/>
              </a:rPr>
              <a:t>வீடியோ</a:t>
            </a:r>
            <a:r>
              <a:rPr lang="en-US" dirty="0" smtClean="0">
                <a:latin typeface="VANAVIL-Avvaiyar" pitchFamily="2" charset="0"/>
              </a:rPr>
              <a:t> </a:t>
            </a:r>
            <a:r>
              <a:rPr lang="en-US" dirty="0" err="1" smtClean="0">
                <a:latin typeface="VANAVIL-Avvaiyar" pitchFamily="2" charset="0"/>
              </a:rPr>
              <a:t>மூலம்</a:t>
            </a:r>
            <a:r>
              <a:rPr lang="en-US" dirty="0" smtClean="0">
                <a:latin typeface="VANAVIL-Avvaiyar" pitchFamily="2" charset="0"/>
              </a:rPr>
              <a:t> </a:t>
            </a:r>
            <a:r>
              <a:rPr lang="en-US" dirty="0" err="1" smtClean="0">
                <a:latin typeface="VANAVIL-Avvaiyar" pitchFamily="2" charset="0"/>
              </a:rPr>
              <a:t>fh©Ã¤jš</a:t>
            </a:r>
            <a:endParaRPr lang="en-US" dirty="0" smtClean="0">
              <a:latin typeface="VANAVIL-Avvaiyar" pitchFamily="2" charset="0"/>
            </a:endParaRPr>
          </a:p>
          <a:p>
            <a:pPr lvl="0">
              <a:buNone/>
            </a:pPr>
            <a:endParaRPr lang="en-US" dirty="0" smtClean="0">
              <a:latin typeface="VANAVIL-Avvaiyar" pitchFamily="2" charset="0"/>
            </a:endParaRPr>
          </a:p>
          <a:p>
            <a:pPr lvl="0"/>
            <a:r>
              <a:rPr lang="en-US" dirty="0" err="1" smtClean="0">
                <a:latin typeface="VANAVIL-Avvaiyar" pitchFamily="2" charset="0"/>
              </a:rPr>
              <a:t>புத்த</a:t>
            </a:r>
            <a:r>
              <a:rPr lang="en-US" dirty="0" smtClean="0">
                <a:latin typeface="VANAVIL-Avvaiyar" pitchFamily="2" charset="0"/>
              </a:rPr>
              <a:t> </a:t>
            </a:r>
            <a:r>
              <a:rPr lang="en-US" dirty="0" err="1" smtClean="0">
                <a:latin typeface="VANAVIL-Avvaiyar" pitchFamily="2" charset="0"/>
              </a:rPr>
              <a:t>சமண</a:t>
            </a:r>
            <a:r>
              <a:rPr lang="en-US" dirty="0" smtClean="0">
                <a:latin typeface="VANAVIL-Avvaiyar" pitchFamily="2" charset="0"/>
              </a:rPr>
              <a:t>  </a:t>
            </a:r>
            <a:r>
              <a:rPr lang="en-US" dirty="0" err="1" smtClean="0">
                <a:latin typeface="VANAVIL-Avvaiyar" pitchFamily="2" charset="0"/>
              </a:rPr>
              <a:t>kj§fë</a:t>
            </a:r>
            <a:r>
              <a:rPr lang="en-US" dirty="0" smtClean="0">
                <a:latin typeface="VANAVIL-Avvaiyar" pitchFamily="2" charset="0"/>
              </a:rPr>
              <a:t>‹ </a:t>
            </a:r>
            <a:r>
              <a:rPr lang="en-US" dirty="0" err="1" smtClean="0">
                <a:latin typeface="VANAVIL-Avvaiyar" pitchFamily="2" charset="0"/>
              </a:rPr>
              <a:t>bfhŸiffis</a:t>
            </a:r>
            <a:r>
              <a:rPr lang="en-US" dirty="0" smtClean="0">
                <a:latin typeface="VANAVIL-Avvaiyar" pitchFamily="2" charset="0"/>
              </a:rPr>
              <a:t>  </a:t>
            </a:r>
            <a:r>
              <a:rPr lang="en-US" dirty="0" err="1" smtClean="0">
                <a:latin typeface="VANAVIL-Avvaiyar" pitchFamily="2" charset="0"/>
              </a:rPr>
              <a:t>பின்பற்றும்</a:t>
            </a:r>
            <a:r>
              <a:rPr lang="en-US" dirty="0" smtClean="0">
                <a:latin typeface="VANAVIL-Avvaiyar" pitchFamily="2" charset="0"/>
              </a:rPr>
              <a:t> </a:t>
            </a:r>
            <a:r>
              <a:rPr lang="en-US" dirty="0" err="1" smtClean="0">
                <a:latin typeface="VANAVIL-Avvaiyar" pitchFamily="2" charset="0"/>
              </a:rPr>
              <a:t>தற்போதைய</a:t>
            </a:r>
            <a:r>
              <a:rPr lang="en-US" dirty="0" smtClean="0">
                <a:latin typeface="VANAVIL-Avvaiyar" pitchFamily="2" charset="0"/>
              </a:rPr>
              <a:t> </a:t>
            </a:r>
            <a:r>
              <a:rPr lang="en-US" dirty="0" err="1" smtClean="0">
                <a:latin typeface="VANAVIL-Avvaiyar" pitchFamily="2" charset="0"/>
              </a:rPr>
              <a:t>துறவிகளின்</a:t>
            </a:r>
            <a:r>
              <a:rPr lang="en-US" dirty="0" smtClean="0">
                <a:latin typeface="VANAVIL-Avvaiyar" pitchFamily="2" charset="0"/>
              </a:rPr>
              <a:t> </a:t>
            </a:r>
            <a:r>
              <a:rPr lang="en-US" dirty="0" err="1" smtClean="0">
                <a:latin typeface="VANAVIL-Avvaiyar" pitchFamily="2" charset="0"/>
              </a:rPr>
              <a:t>வாழ்க்கை</a:t>
            </a:r>
            <a:r>
              <a:rPr lang="en-US" dirty="0" smtClean="0">
                <a:latin typeface="VANAVIL-Avvaiyar" pitchFamily="2" charset="0"/>
              </a:rPr>
              <a:t> </a:t>
            </a:r>
            <a:r>
              <a:rPr lang="en-US" dirty="0" err="1" smtClean="0">
                <a:latin typeface="VANAVIL-Avvaiyar" pitchFamily="2" charset="0"/>
              </a:rPr>
              <a:t>முறையை</a:t>
            </a:r>
            <a:r>
              <a:rPr lang="en-US" dirty="0" smtClean="0">
                <a:latin typeface="VANAVIL-Avvaiyar" pitchFamily="2" charset="0"/>
              </a:rPr>
              <a:t> </a:t>
            </a:r>
            <a:r>
              <a:rPr lang="en-US" dirty="0" err="1" smtClean="0">
                <a:latin typeface="VANAVIL-Avvaiyar" pitchFamily="2" charset="0"/>
              </a:rPr>
              <a:t>fh©Ã¤jš</a:t>
            </a:r>
            <a:r>
              <a:rPr lang="en-US" dirty="0" smtClean="0">
                <a:latin typeface="VANAVIL-Avvaiyar" pitchFamily="2" charset="0"/>
              </a:rPr>
              <a:t>  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89888"/>
          </a:xfrm>
        </p:spPr>
        <p:txBody>
          <a:bodyPr>
            <a:normAutofit fontScale="90000"/>
          </a:bodyPr>
          <a:lstStyle/>
          <a:p>
            <a:pPr algn="ctr"/>
            <a:r>
              <a:rPr lang="en-US" u="sng" dirty="0" smtClean="0"/>
              <a:t/>
            </a:r>
            <a:br>
              <a:rPr lang="en-US" u="sng" dirty="0" smtClean="0"/>
            </a:br>
            <a:r>
              <a:rPr lang="en-US" u="sng" dirty="0" smtClean="0"/>
              <a:t/>
            </a:r>
            <a:br>
              <a:rPr lang="en-US" u="sng" dirty="0" smtClean="0"/>
            </a:br>
            <a:r>
              <a:rPr lang="en-US" u="sng" dirty="0" smtClean="0"/>
              <a:t>ART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>
              <a:latin typeface="VANAVIL-Avvaiyar" pitchFamily="2" charset="0"/>
            </a:endParaRPr>
          </a:p>
          <a:p>
            <a:endParaRPr lang="en-US" dirty="0" smtClean="0">
              <a:latin typeface="VANAVIL-Avvaiyar" pitchFamily="2" charset="0"/>
            </a:endParaRPr>
          </a:p>
          <a:p>
            <a:r>
              <a:rPr lang="en-US" dirty="0" err="1" smtClean="0">
                <a:latin typeface="VANAVIL-Avvaiyar" pitchFamily="2" charset="0"/>
              </a:rPr>
              <a:t>புத்த</a:t>
            </a:r>
            <a:r>
              <a:rPr lang="en-US" dirty="0" smtClean="0">
                <a:latin typeface="VANAVIL-Avvaiyar" pitchFamily="2" charset="0"/>
              </a:rPr>
              <a:t> , </a:t>
            </a:r>
            <a:r>
              <a:rPr lang="en-US" dirty="0" err="1" smtClean="0">
                <a:latin typeface="VANAVIL-Avvaiyar" pitchFamily="2" charset="0"/>
              </a:rPr>
              <a:t>சமண</a:t>
            </a:r>
            <a:r>
              <a:rPr lang="en-US" dirty="0" smtClean="0">
                <a:latin typeface="VANAVIL-Avvaiyar" pitchFamily="2" charset="0"/>
              </a:rPr>
              <a:t> </a:t>
            </a:r>
            <a:r>
              <a:rPr lang="en-US" dirty="0" err="1" smtClean="0">
                <a:latin typeface="VANAVIL-Avvaiyar" pitchFamily="2" charset="0"/>
              </a:rPr>
              <a:t>சமயங்களின்</a:t>
            </a:r>
            <a:r>
              <a:rPr lang="en-US" dirty="0" smtClean="0">
                <a:latin typeface="VANAVIL-Avvaiyar" pitchFamily="2" charset="0"/>
              </a:rPr>
              <a:t> </a:t>
            </a:r>
            <a:r>
              <a:rPr lang="en-US" dirty="0" err="1" smtClean="0">
                <a:latin typeface="VANAVIL-Avvaiyar" pitchFamily="2" charset="0"/>
              </a:rPr>
              <a:t>கலை</a:t>
            </a:r>
            <a:r>
              <a:rPr lang="en-US" dirty="0" smtClean="0">
                <a:latin typeface="VANAVIL-Avvaiyar" pitchFamily="2" charset="0"/>
              </a:rPr>
              <a:t> </a:t>
            </a:r>
            <a:r>
              <a:rPr lang="en-US" dirty="0" err="1" smtClean="0">
                <a:latin typeface="VANAVIL-Avvaiyar" pitchFamily="2" charset="0"/>
              </a:rPr>
              <a:t>கட்டிடங்களின்</a:t>
            </a:r>
            <a:r>
              <a:rPr lang="en-US" dirty="0" smtClean="0">
                <a:latin typeface="VANAVIL-Avvaiyar" pitchFamily="2" charset="0"/>
              </a:rPr>
              <a:t> </a:t>
            </a:r>
            <a:r>
              <a:rPr lang="en-US" dirty="0" err="1" smtClean="0">
                <a:latin typeface="VANAVIL-Avvaiyar" pitchFamily="2" charset="0"/>
              </a:rPr>
              <a:t>நுட்பங்களை</a:t>
            </a:r>
            <a:r>
              <a:rPr lang="en-US" dirty="0" smtClean="0">
                <a:latin typeface="VANAVIL-Avvaiyar" pitchFamily="2" charset="0"/>
              </a:rPr>
              <a:t> </a:t>
            </a:r>
            <a:r>
              <a:rPr lang="en-US" dirty="0" err="1" smtClean="0">
                <a:latin typeface="VANAVIL-Avvaiyar" pitchFamily="2" charset="0"/>
              </a:rPr>
              <a:t>வரைய</a:t>
            </a:r>
            <a:r>
              <a:rPr lang="en-US" dirty="0" smtClean="0">
                <a:latin typeface="VANAVIL-Avvaiyar" pitchFamily="2" charset="0"/>
              </a:rPr>
              <a:t> </a:t>
            </a:r>
            <a:r>
              <a:rPr lang="en-US" dirty="0" err="1" smtClean="0">
                <a:latin typeface="VANAVIL-Avvaiyar" pitchFamily="2" charset="0"/>
              </a:rPr>
              <a:t>செய்தல்</a:t>
            </a:r>
            <a:r>
              <a:rPr lang="en-US" dirty="0" smtClean="0">
                <a:latin typeface="VANAVIL-Avvaiyar" pitchFamily="2" charset="0"/>
              </a:rPr>
              <a:t>.</a:t>
            </a:r>
          </a:p>
          <a:p>
            <a:r>
              <a:rPr lang="en-US" dirty="0">
                <a:latin typeface="VANAVIL-Avvaiyar" pitchFamily="2" charset="0"/>
              </a:rPr>
              <a:t> </a:t>
            </a:r>
            <a:r>
              <a:rPr lang="en-US" dirty="0" err="1" smtClean="0">
                <a:latin typeface="VANAVIL-Avvaiyar" pitchFamily="2" charset="0"/>
              </a:rPr>
              <a:t>புத்த</a:t>
            </a:r>
            <a:r>
              <a:rPr lang="en-US" dirty="0" smtClean="0">
                <a:latin typeface="VANAVIL-Avvaiyar" pitchFamily="2" charset="0"/>
              </a:rPr>
              <a:t> </a:t>
            </a:r>
            <a:r>
              <a:rPr lang="en-US" dirty="0" err="1" smtClean="0">
                <a:latin typeface="VANAVIL-Avvaiyar" pitchFamily="2" charset="0"/>
              </a:rPr>
              <a:t>சமண</a:t>
            </a:r>
            <a:r>
              <a:rPr lang="en-US" dirty="0" smtClean="0">
                <a:latin typeface="VANAVIL-Avvaiyar" pitchFamily="2" charset="0"/>
              </a:rPr>
              <a:t> </a:t>
            </a:r>
            <a:r>
              <a:rPr lang="en-US" dirty="0" err="1" smtClean="0">
                <a:latin typeface="VANAVIL-Avvaiyar" pitchFamily="2" charset="0"/>
              </a:rPr>
              <a:t>சமய</a:t>
            </a:r>
            <a:r>
              <a:rPr lang="en-US" dirty="0" smtClean="0">
                <a:latin typeface="VANAVIL-Avvaiyar" pitchFamily="2" charset="0"/>
              </a:rPr>
              <a:t> </a:t>
            </a:r>
            <a:r>
              <a:rPr lang="en-US" dirty="0" err="1" smtClean="0">
                <a:latin typeface="VANAVIL-Avvaiyar" pitchFamily="2" charset="0"/>
              </a:rPr>
              <a:t>இசைக்</a:t>
            </a:r>
            <a:r>
              <a:rPr lang="en-US" dirty="0" smtClean="0">
                <a:latin typeface="VANAVIL-Avvaiyar" pitchFamily="2" charset="0"/>
              </a:rPr>
              <a:t> </a:t>
            </a:r>
            <a:r>
              <a:rPr lang="en-US" dirty="0" err="1" smtClean="0">
                <a:latin typeface="VANAVIL-Avvaiyar" pitchFamily="2" charset="0"/>
              </a:rPr>
              <a:t>கருவிகளின்</a:t>
            </a:r>
            <a:r>
              <a:rPr lang="en-US" dirty="0" smtClean="0">
                <a:latin typeface="VANAVIL-Avvaiyar" pitchFamily="2" charset="0"/>
              </a:rPr>
              <a:t> </a:t>
            </a:r>
            <a:r>
              <a:rPr lang="en-US" dirty="0" err="1" smtClean="0">
                <a:latin typeface="VANAVIL-Avvaiyar" pitchFamily="2" charset="0"/>
              </a:rPr>
              <a:t>பெயர்களை</a:t>
            </a:r>
            <a:r>
              <a:rPr lang="en-US" dirty="0" smtClean="0">
                <a:latin typeface="VANAVIL-Avvaiyar" pitchFamily="2" charset="0"/>
              </a:rPr>
              <a:t> </a:t>
            </a:r>
            <a:r>
              <a:rPr lang="en-US" dirty="0" err="1" smtClean="0">
                <a:latin typeface="VANAVIL-Avvaiyar" pitchFamily="2" charset="0"/>
              </a:rPr>
              <a:t>படத்துடன்</a:t>
            </a:r>
            <a:r>
              <a:rPr lang="en-US" dirty="0" smtClean="0">
                <a:latin typeface="VANAVIL-Avvaiyar" pitchFamily="2" charset="0"/>
              </a:rPr>
              <a:t> </a:t>
            </a:r>
            <a:r>
              <a:rPr lang="en-US" dirty="0" err="1" smtClean="0">
                <a:latin typeface="VANAVIL-Avvaiyar" pitchFamily="2" charset="0"/>
              </a:rPr>
              <a:t>சேகரிக்க</a:t>
            </a:r>
            <a:r>
              <a:rPr lang="en-US" dirty="0" smtClean="0">
                <a:latin typeface="VANAVIL-Avvaiyar" pitchFamily="2" charset="0"/>
              </a:rPr>
              <a:t> </a:t>
            </a:r>
            <a:r>
              <a:rPr lang="en-US" dirty="0" err="1" smtClean="0">
                <a:latin typeface="VANAVIL-Avvaiyar" pitchFamily="2" charset="0"/>
              </a:rPr>
              <a:t>செய்தல்</a:t>
            </a:r>
            <a:endParaRPr lang="en-US" dirty="0" smtClean="0">
              <a:latin typeface="VANAVIL-Avvaiyar" pitchFamily="2" charset="0"/>
            </a:endParaRPr>
          </a:p>
          <a:p>
            <a:endParaRPr lang="en-US" dirty="0"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b="1" u="sng" dirty="0" err="1" smtClean="0">
                <a:latin typeface="VANAVIL-Avvaiyar" pitchFamily="2" charset="0"/>
              </a:rPr>
              <a:t>f‰wš</a:t>
            </a:r>
            <a:r>
              <a:rPr lang="en-US" b="1" u="sng" dirty="0" smtClean="0">
                <a:latin typeface="VANAVIL-Avvaiyar" pitchFamily="2" charset="0"/>
              </a:rPr>
              <a:t>  - </a:t>
            </a:r>
            <a:r>
              <a:rPr lang="en-US" b="1" u="sng" dirty="0" err="1" smtClean="0">
                <a:latin typeface="VANAVIL-Avvaiyar" pitchFamily="2" charset="0"/>
              </a:rPr>
              <a:t>f‰Ã¤jš</a:t>
            </a:r>
            <a:r>
              <a:rPr lang="en-US" b="1" u="sng" dirty="0" smtClean="0">
                <a:latin typeface="VANAVIL-Avvaiyar" pitchFamily="2" charset="0"/>
              </a:rPr>
              <a:t> </a:t>
            </a:r>
            <a:r>
              <a:rPr lang="en-US" b="1" u="sng" dirty="0" err="1" smtClean="0">
                <a:latin typeface="VANAVIL-Avvaiyar" pitchFamily="2" charset="0"/>
              </a:rPr>
              <a:t>brašghL</a:t>
            </a:r>
            <a:r>
              <a:rPr lang="en-US" b="1" u="sng" dirty="0" smtClean="0"/>
              <a:t>.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>
                <a:latin typeface="VANAVIL-Avvaiyar" pitchFamily="2" charset="0"/>
              </a:rPr>
              <a:t>rkz</a:t>
            </a:r>
            <a:r>
              <a:rPr lang="en-US" dirty="0" smtClean="0">
                <a:latin typeface="VANAVIL-Avvaiyar" pitchFamily="2" charset="0"/>
              </a:rPr>
              <a:t> </a:t>
            </a:r>
            <a:r>
              <a:rPr lang="en-US" dirty="0" err="1" smtClean="0">
                <a:latin typeface="VANAVIL-Avvaiyar" pitchFamily="2" charset="0"/>
              </a:rPr>
              <a:t>k‰W</a:t>
            </a:r>
            <a:r>
              <a:rPr lang="en-US" dirty="0" smtClean="0">
                <a:latin typeface="VANAVIL-Avvaiyar" pitchFamily="2" charset="0"/>
              </a:rPr>
              <a:t>« </a:t>
            </a:r>
            <a:r>
              <a:rPr lang="en-US" dirty="0" err="1" smtClean="0">
                <a:latin typeface="VANAVIL-Avvaiyar" pitchFamily="2" charset="0"/>
              </a:rPr>
              <a:t>ò¤jkj¤Â</a:t>
            </a:r>
            <a:r>
              <a:rPr lang="en-US" dirty="0" smtClean="0">
                <a:latin typeface="VANAVIL-Avvaiyar" pitchFamily="2" charset="0"/>
              </a:rPr>
              <a:t>‹ </a:t>
            </a:r>
            <a:r>
              <a:rPr lang="en-US" dirty="0" err="1" smtClean="0">
                <a:latin typeface="VANAVIL-Avvaiyar" pitchFamily="2" charset="0"/>
              </a:rPr>
              <a:t>Ñœ¡f©l</a:t>
            </a:r>
            <a:r>
              <a:rPr lang="en-US" dirty="0" smtClean="0">
                <a:latin typeface="VANAVIL-Avvaiyar" pitchFamily="2" charset="0"/>
              </a:rPr>
              <a:t> </a:t>
            </a:r>
            <a:r>
              <a:rPr lang="en-US" dirty="0" err="1" smtClean="0">
                <a:latin typeface="VANAVIL-Avvaiyar" pitchFamily="2" charset="0"/>
              </a:rPr>
              <a:t>fU¤J¡fis</a:t>
            </a:r>
            <a:r>
              <a:rPr lang="en-US" dirty="0" smtClean="0">
                <a:latin typeface="VANAVIL-Avvaiyar" pitchFamily="2" charset="0"/>
              </a:rPr>
              <a:t> </a:t>
            </a:r>
            <a:r>
              <a:rPr lang="en-US" dirty="0" err="1" smtClean="0">
                <a:latin typeface="VANAVIL-Avvaiyar" pitchFamily="2" charset="0"/>
              </a:rPr>
              <a:t>x¥Ã£L</a:t>
            </a:r>
            <a:r>
              <a:rPr lang="en-US" dirty="0" smtClean="0">
                <a:latin typeface="VANAVIL-Avvaiyar" pitchFamily="2" charset="0"/>
              </a:rPr>
              <a:t>  </a:t>
            </a:r>
            <a:r>
              <a:rPr lang="en-US" dirty="0" err="1" smtClean="0">
                <a:latin typeface="VANAVIL-Avvaiyar" pitchFamily="2" charset="0"/>
              </a:rPr>
              <a:t>m¿jš</a:t>
            </a:r>
            <a:r>
              <a:rPr lang="en-US" dirty="0" smtClean="0">
                <a:latin typeface="VANAVIL-Avvaiyar" pitchFamily="2" charset="0"/>
              </a:rPr>
              <a:t>.</a:t>
            </a:r>
          </a:p>
          <a:p>
            <a:endParaRPr lang="en-US" dirty="0">
              <a:latin typeface="VANAVIL-Avvaiyar" pitchFamily="2" charset="0"/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706241956"/>
              </p:ext>
            </p:extLst>
          </p:nvPr>
        </p:nvGraphicFramePr>
        <p:xfrm>
          <a:off x="609600" y="3200400"/>
          <a:ext cx="7696200" cy="3352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09012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66905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318133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419100">
                <a:tc>
                  <a:txBody>
                    <a:bodyPr/>
                    <a:lstStyle/>
                    <a:p>
                      <a:endParaRPr lang="en-US" sz="1400" dirty="0">
                        <a:latin typeface="VANAVIL-Avvaiyar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err="1">
                          <a:latin typeface="VANAVIL-Avvaiyar"/>
                          <a:ea typeface="Times New Roman"/>
                          <a:cs typeface="Arial"/>
                        </a:rPr>
                        <a:t>rkz</a:t>
                      </a:r>
                      <a:r>
                        <a:rPr lang="en-US" sz="1800" dirty="0">
                          <a:latin typeface="VANAVIL-Avvaiyar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en-US" sz="1800" dirty="0" err="1">
                          <a:latin typeface="VANAVIL-Avvaiyar"/>
                          <a:ea typeface="Times New Roman"/>
                          <a:cs typeface="Arial"/>
                        </a:rPr>
                        <a:t>kj</a:t>
                      </a:r>
                      <a:r>
                        <a:rPr lang="en-US" sz="1800" dirty="0">
                          <a:latin typeface="VANAVIL-Avvaiyar"/>
                          <a:ea typeface="Times New Roman"/>
                          <a:cs typeface="Arial"/>
                        </a:rPr>
                        <a:t>«</a:t>
                      </a:r>
                      <a:endParaRPr lang="en-US" sz="1600" dirty="0">
                        <a:latin typeface="Calibri"/>
                        <a:ea typeface="Times New Roman"/>
                        <a:cs typeface="Latha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err="1">
                          <a:latin typeface="VANAVIL-Avvaiyar"/>
                          <a:ea typeface="Times New Roman"/>
                          <a:cs typeface="Arial"/>
                        </a:rPr>
                        <a:t>ò¤j</a:t>
                      </a:r>
                      <a:r>
                        <a:rPr lang="en-US" sz="1800" dirty="0">
                          <a:latin typeface="VANAVIL-Avvaiyar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en-US" sz="1800" dirty="0" err="1">
                          <a:latin typeface="VANAVIL-Avvaiyar"/>
                          <a:ea typeface="Times New Roman"/>
                          <a:cs typeface="Arial"/>
                        </a:rPr>
                        <a:t>kj</a:t>
                      </a:r>
                      <a:r>
                        <a:rPr lang="en-US" sz="1800" dirty="0">
                          <a:latin typeface="VANAVIL-Avvaiyar"/>
                          <a:ea typeface="Times New Roman"/>
                          <a:cs typeface="Arial"/>
                        </a:rPr>
                        <a:t>«</a:t>
                      </a:r>
                      <a:endParaRPr lang="en-US" sz="1600" dirty="0">
                        <a:latin typeface="Calibri"/>
                        <a:ea typeface="Times New Roman"/>
                        <a:cs typeface="Latha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19100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1. </a:t>
                      </a:r>
                      <a:r>
                        <a:rPr lang="en-US" sz="2000" dirty="0" err="1" smtClean="0">
                          <a:latin typeface="VANAVIL-Avvaiyar" pitchFamily="2" charset="0"/>
                        </a:rPr>
                        <a:t>cUth</a:t>
                      </a:r>
                      <a:r>
                        <a:rPr lang="en-US" sz="2000" dirty="0" smtClean="0">
                          <a:latin typeface="VANAVIL-Avvaiyar" pitchFamily="2" charset="0"/>
                        </a:rPr>
                        <a:t>¡»at®</a:t>
                      </a:r>
                      <a:endParaRPr lang="en-US" sz="2000" dirty="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19100">
                <a:tc>
                  <a:txBody>
                    <a:bodyPr/>
                    <a:lstStyle/>
                    <a:p>
                      <a:pPr marL="342900" marR="0" lvl="0" indent="-3429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sz="2000" dirty="0" smtClean="0">
                          <a:latin typeface="VANAVIL-Avvaiyar"/>
                          <a:ea typeface="Times New Roman"/>
                          <a:cs typeface="Arial"/>
                        </a:rPr>
                        <a:t>2. </a:t>
                      </a:r>
                      <a:r>
                        <a:rPr lang="en-US" sz="2000" dirty="0" err="1" smtClean="0">
                          <a:latin typeface="VANAVIL-Avvaiyar"/>
                          <a:ea typeface="Times New Roman"/>
                          <a:cs typeface="Arial"/>
                        </a:rPr>
                        <a:t>njh</a:t>
                      </a:r>
                      <a:r>
                        <a:rPr lang="en-US" sz="2000" dirty="0">
                          <a:latin typeface="VANAVIL-Avvaiyar"/>
                          <a:ea typeface="Times New Roman"/>
                          <a:cs typeface="Arial"/>
                        </a:rPr>
                        <a:t>‹¿a M©L</a:t>
                      </a:r>
                      <a:endParaRPr lang="en-US" sz="1800" dirty="0">
                        <a:latin typeface="Calibri"/>
                        <a:ea typeface="Times New Roman"/>
                        <a:cs typeface="Latha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419100">
                <a:tc>
                  <a:txBody>
                    <a:bodyPr/>
                    <a:lstStyle/>
                    <a:p>
                      <a:pPr marL="342900" marR="0" lvl="0" indent="-3429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sz="2000" dirty="0" smtClean="0">
                          <a:latin typeface="VANAVIL-Avvaiyar"/>
                          <a:ea typeface="Times New Roman"/>
                          <a:cs typeface="Arial"/>
                        </a:rPr>
                        <a:t>3. </a:t>
                      </a:r>
                      <a:r>
                        <a:rPr lang="en-US" sz="2000" dirty="0" err="1" smtClean="0">
                          <a:latin typeface="VANAVIL-Avvaiyar"/>
                          <a:ea typeface="Times New Roman"/>
                          <a:cs typeface="Arial"/>
                        </a:rPr>
                        <a:t>njh‹w</a:t>
                      </a:r>
                      <a:r>
                        <a:rPr lang="en-US" sz="2000" dirty="0" smtClean="0">
                          <a:latin typeface="VANAVIL-Avvaiyar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en-US" sz="2000" dirty="0" err="1">
                          <a:latin typeface="VANAVIL-Avvaiyar"/>
                          <a:ea typeface="Times New Roman"/>
                          <a:cs typeface="Arial"/>
                        </a:rPr>
                        <a:t>fhuz</a:t>
                      </a:r>
                      <a:r>
                        <a:rPr lang="en-US" sz="2000" dirty="0">
                          <a:latin typeface="VANAVIL-Avvaiyar"/>
                          <a:ea typeface="Times New Roman"/>
                          <a:cs typeface="Arial"/>
                        </a:rPr>
                        <a:t>«</a:t>
                      </a:r>
                      <a:endParaRPr lang="en-US" sz="1800" dirty="0">
                        <a:latin typeface="Calibri"/>
                        <a:ea typeface="Times New Roman"/>
                        <a:cs typeface="Latha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419100">
                <a:tc>
                  <a:txBody>
                    <a:bodyPr/>
                    <a:lstStyle/>
                    <a:p>
                      <a:pPr marL="342900" marR="0" lvl="0" indent="-3429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sz="2000" dirty="0" smtClean="0">
                          <a:latin typeface="VANAVIL-Avvaiyar"/>
                          <a:ea typeface="Times New Roman"/>
                          <a:cs typeface="Arial"/>
                        </a:rPr>
                        <a:t>4. K</a:t>
                      </a:r>
                      <a:r>
                        <a:rPr lang="en-US" sz="2000" dirty="0">
                          <a:latin typeface="VANAVIL-Avvaiyar"/>
                          <a:ea typeface="Times New Roman"/>
                          <a:cs typeface="Arial"/>
                        </a:rPr>
                        <a:t>¡»a </a:t>
                      </a:r>
                      <a:r>
                        <a:rPr lang="en-US" sz="2000" dirty="0" err="1">
                          <a:latin typeface="VANAVIL-Avvaiyar"/>
                          <a:ea typeface="Times New Roman"/>
                          <a:cs typeface="Arial"/>
                        </a:rPr>
                        <a:t>bfhŸiffŸ</a:t>
                      </a:r>
                      <a:endParaRPr lang="en-US" sz="1800" dirty="0">
                        <a:latin typeface="Calibri"/>
                        <a:ea typeface="Times New Roman"/>
                        <a:cs typeface="Latha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419100">
                <a:tc>
                  <a:txBody>
                    <a:bodyPr/>
                    <a:lstStyle/>
                    <a:p>
                      <a:pPr marL="342900" marR="0" lvl="0" indent="-3429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sz="2000" dirty="0" smtClean="0">
                          <a:latin typeface="VANAVIL-Avvaiyar"/>
                          <a:ea typeface="Times New Roman"/>
                          <a:cs typeface="Arial"/>
                        </a:rPr>
                        <a:t>5. </a:t>
                      </a:r>
                      <a:r>
                        <a:rPr lang="en-US" sz="2000" dirty="0" err="1" smtClean="0">
                          <a:latin typeface="VANAVIL-Avvaiyar"/>
                          <a:ea typeface="Times New Roman"/>
                          <a:cs typeface="Arial"/>
                        </a:rPr>
                        <a:t>bjhl®òila</a:t>
                      </a:r>
                      <a:r>
                        <a:rPr lang="en-US" sz="2000" dirty="0" smtClean="0">
                          <a:latin typeface="VANAVIL-Avvaiyar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en-US" sz="2000" dirty="0" err="1">
                          <a:latin typeface="VANAVIL-Avvaiyar"/>
                          <a:ea typeface="Times New Roman"/>
                          <a:cs typeface="Arial"/>
                        </a:rPr>
                        <a:t>EhšfŸ</a:t>
                      </a:r>
                      <a:endParaRPr lang="en-US" sz="1800" dirty="0">
                        <a:latin typeface="Calibri"/>
                        <a:ea typeface="Times New Roman"/>
                        <a:cs typeface="Latha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419100">
                <a:tc>
                  <a:txBody>
                    <a:bodyPr/>
                    <a:lstStyle/>
                    <a:p>
                      <a:pPr marL="342900" marR="0" lvl="0" indent="-3429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sz="2000" dirty="0" smtClean="0">
                          <a:latin typeface="VANAVIL-Avvaiyar"/>
                          <a:ea typeface="Times New Roman"/>
                          <a:cs typeface="Arial"/>
                        </a:rPr>
                        <a:t>6.x‰WikfŸ</a:t>
                      </a:r>
                      <a:endParaRPr lang="en-US" sz="1800" dirty="0">
                        <a:latin typeface="Calibri"/>
                        <a:ea typeface="Times New Roman"/>
                        <a:cs typeface="Latha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419100">
                <a:tc>
                  <a:txBody>
                    <a:bodyPr/>
                    <a:lstStyle/>
                    <a:p>
                      <a:pPr marL="342900" marR="0" lvl="0" indent="-3429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sz="2000" dirty="0" smtClean="0">
                          <a:latin typeface="VANAVIL-Avvaiyar"/>
                          <a:ea typeface="Times New Roman"/>
                          <a:cs typeface="Arial"/>
                        </a:rPr>
                        <a:t>7. </a:t>
                      </a:r>
                      <a:r>
                        <a:rPr lang="en-US" sz="2000" dirty="0" err="1" smtClean="0">
                          <a:latin typeface="VANAVIL-Avvaiyar"/>
                          <a:ea typeface="Times New Roman"/>
                          <a:cs typeface="Arial"/>
                        </a:rPr>
                        <a:t>nt‰WikfŸ</a:t>
                      </a:r>
                      <a:endParaRPr lang="en-US" sz="1800" dirty="0">
                        <a:latin typeface="Calibri"/>
                        <a:ea typeface="Times New Roman"/>
                        <a:cs typeface="Latha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381000" y="530352"/>
            <a:ext cx="8458200" cy="5946648"/>
          </a:xfrm>
        </p:spPr>
        <p:txBody>
          <a:bodyPr>
            <a:normAutofit/>
          </a:bodyPr>
          <a:lstStyle/>
          <a:p>
            <a:r>
              <a:rPr lang="en-US" sz="2400" u="sng" dirty="0" smtClean="0">
                <a:solidFill>
                  <a:srgbClr val="FF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M</a:t>
            </a:r>
            <a:r>
              <a:rPr lang="ta-IN" sz="2400" u="sng" dirty="0" smtClean="0">
                <a:solidFill>
                  <a:srgbClr val="FF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ock Election (</a:t>
            </a:r>
            <a:r>
              <a:rPr lang="ta-IN" sz="2400" u="sng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மாதிரி தேர்தல்)</a:t>
            </a:r>
            <a:r>
              <a:rPr lang="en-US" sz="2400" u="sng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400" u="sng" dirty="0" err="1" smtClean="0">
                <a:solidFill>
                  <a:srgbClr val="FF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சட்ட</a:t>
            </a:r>
            <a:r>
              <a:rPr lang="en-US" sz="2400" u="sng" dirty="0">
                <a:solidFill>
                  <a:srgbClr val="FF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400" u="sng" dirty="0" err="1" smtClean="0">
                <a:solidFill>
                  <a:srgbClr val="FF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சபை</a:t>
            </a:r>
            <a:r>
              <a:rPr lang="en-US" sz="2400" u="sng" dirty="0" smtClean="0">
                <a:solidFill>
                  <a:srgbClr val="FF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ta-IN" sz="2400" u="sng" dirty="0">
                <a:solidFill>
                  <a:srgbClr val="FF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தேர்தல்</a:t>
            </a:r>
            <a:endParaRPr lang="ta-IN" sz="2400" u="sng" dirty="0" smtClean="0">
              <a:solidFill>
                <a:srgbClr val="FF0000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marL="0" indent="0" algn="ctr">
              <a:buNone/>
            </a:pPr>
            <a:r>
              <a:rPr lang="en-US" sz="2400" u="sng" dirty="0" err="1" smtClean="0">
                <a:solidFill>
                  <a:srgbClr val="0070C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தேர்தல்</a:t>
            </a:r>
            <a:r>
              <a:rPr lang="en-US" sz="2400" u="sng" dirty="0" smtClean="0">
                <a:solidFill>
                  <a:srgbClr val="0070C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400" u="sng" dirty="0" err="1" smtClean="0">
                <a:solidFill>
                  <a:srgbClr val="0070C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நடை</a:t>
            </a:r>
            <a:r>
              <a:rPr lang="en-US" sz="2400" u="sng" dirty="0" smtClean="0">
                <a:solidFill>
                  <a:srgbClr val="0070C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400" u="sng" dirty="0" err="1" smtClean="0">
                <a:solidFill>
                  <a:srgbClr val="0070C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முறைகள்</a:t>
            </a:r>
            <a:endParaRPr lang="ta-IN" sz="2400" u="sng" dirty="0" smtClean="0">
              <a:solidFill>
                <a:srgbClr val="0070C0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r>
              <a:rPr lang="ta-IN" sz="24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தேர்தல் நாள் அறிவிப்பு </a:t>
            </a:r>
            <a:r>
              <a:rPr lang="ta-IN" sz="3200" dirty="0" smtClean="0">
                <a:solidFill>
                  <a:srgbClr val="FF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(</a:t>
            </a:r>
            <a:r>
              <a:rPr lang="ta-IN" sz="2400" dirty="0" smtClean="0">
                <a:solidFill>
                  <a:srgbClr val="FF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Date</a:t>
            </a:r>
            <a:r>
              <a:rPr lang="ta-IN" sz="3200" dirty="0" smtClean="0">
                <a:solidFill>
                  <a:srgbClr val="FF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400" dirty="0">
                <a:solidFill>
                  <a:srgbClr val="FF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A</a:t>
            </a:r>
            <a:r>
              <a:rPr lang="ta-IN" sz="2400" dirty="0" smtClean="0">
                <a:solidFill>
                  <a:srgbClr val="FF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nnouncement</a:t>
            </a:r>
            <a:r>
              <a:rPr lang="en-US" sz="24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)</a:t>
            </a:r>
            <a:endParaRPr lang="ta-IN" sz="2400" dirty="0" smtClean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r>
              <a:rPr lang="ta-IN" sz="2400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நியமன</a:t>
            </a:r>
            <a:r>
              <a:rPr lang="ta-IN" sz="24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படிவம் ( </a:t>
            </a:r>
            <a:r>
              <a:rPr lang="ta-IN" sz="2400" dirty="0" err="1">
                <a:solidFill>
                  <a:srgbClr val="FF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N</a:t>
            </a:r>
            <a:r>
              <a:rPr lang="ta-IN" sz="2400" dirty="0" err="1" smtClean="0">
                <a:solidFill>
                  <a:srgbClr val="FF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omination</a:t>
            </a:r>
            <a:r>
              <a:rPr lang="ta-IN" sz="2400" dirty="0" smtClean="0">
                <a:solidFill>
                  <a:srgbClr val="FF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ta-IN" sz="2400" dirty="0" err="1">
                <a:solidFill>
                  <a:srgbClr val="FF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form</a:t>
            </a:r>
            <a:r>
              <a:rPr lang="ta-IN" sz="24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)</a:t>
            </a:r>
          </a:p>
          <a:p>
            <a:r>
              <a:rPr lang="ta-IN" sz="24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தேர்தல் பிரச்சாரம் ஆரம்பம் (</a:t>
            </a:r>
            <a:r>
              <a:rPr lang="ta-IN" sz="2400" dirty="0" smtClean="0">
                <a:solidFill>
                  <a:srgbClr val="FF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Election </a:t>
            </a:r>
            <a:r>
              <a:rPr lang="ta-IN" sz="2400" dirty="0" err="1" smtClean="0">
                <a:solidFill>
                  <a:srgbClr val="FF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canvas</a:t>
            </a:r>
            <a:r>
              <a:rPr lang="ta-IN" sz="2400" dirty="0" smtClean="0">
                <a:solidFill>
                  <a:srgbClr val="FF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ta-IN" sz="2400" dirty="0" err="1" smtClean="0">
                <a:solidFill>
                  <a:srgbClr val="FF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start</a:t>
            </a:r>
            <a:r>
              <a:rPr lang="ta-IN" sz="2400" dirty="0" smtClean="0">
                <a:solidFill>
                  <a:srgbClr val="FF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)</a:t>
            </a:r>
          </a:p>
          <a:p>
            <a:r>
              <a:rPr lang="ta-IN" sz="24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படிவம் சரி பார்த்தல் (</a:t>
            </a:r>
            <a:r>
              <a:rPr lang="ta-IN" sz="2400" dirty="0" err="1" smtClean="0">
                <a:solidFill>
                  <a:srgbClr val="FF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Applicaion</a:t>
            </a:r>
            <a:r>
              <a:rPr lang="ta-IN" sz="2400" dirty="0" smtClean="0">
                <a:solidFill>
                  <a:srgbClr val="FF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ta-IN" sz="2400" dirty="0" err="1" smtClean="0">
                <a:solidFill>
                  <a:srgbClr val="FF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Verification</a:t>
            </a:r>
            <a:r>
              <a:rPr lang="ta-IN" sz="24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) </a:t>
            </a:r>
          </a:p>
          <a:p>
            <a:r>
              <a:rPr lang="ta-IN" sz="24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வேட்பாளர்கள் அதிகாரபூர்வ அறிவிப்பு         ( </a:t>
            </a:r>
            <a:r>
              <a:rPr lang="ta-IN" sz="2400" dirty="0" smtClean="0">
                <a:solidFill>
                  <a:srgbClr val="FF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Candidate </a:t>
            </a:r>
            <a:r>
              <a:rPr lang="en-US" sz="2400" dirty="0" err="1">
                <a:solidFill>
                  <a:srgbClr val="FF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A</a:t>
            </a:r>
            <a:r>
              <a:rPr lang="ta-IN" sz="2400" dirty="0" smtClean="0">
                <a:solidFill>
                  <a:srgbClr val="FF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nnouncement )</a:t>
            </a:r>
          </a:p>
          <a:p>
            <a:r>
              <a:rPr lang="ta-IN" sz="24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தேர்தல் பிரச்சாரம் </a:t>
            </a:r>
            <a:r>
              <a:rPr lang="ta-IN" sz="2400" dirty="0" err="1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ஒய்வு</a:t>
            </a:r>
            <a:r>
              <a:rPr lang="ta-IN" sz="24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ta-IN" sz="24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(</a:t>
            </a:r>
            <a:r>
              <a:rPr lang="ta-IN" sz="2400" dirty="0">
                <a:solidFill>
                  <a:srgbClr val="FF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Election </a:t>
            </a:r>
            <a:r>
              <a:rPr lang="ta-IN" sz="2400" dirty="0" err="1" smtClean="0">
                <a:solidFill>
                  <a:srgbClr val="FF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canvas</a:t>
            </a:r>
            <a:r>
              <a:rPr lang="ta-IN" sz="2400" dirty="0" smtClean="0">
                <a:solidFill>
                  <a:srgbClr val="FF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ta-IN" sz="2400" dirty="0" err="1" smtClean="0">
                <a:solidFill>
                  <a:srgbClr val="FF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close</a:t>
            </a:r>
            <a:r>
              <a:rPr lang="ta-IN" sz="24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)</a:t>
            </a:r>
          </a:p>
          <a:p>
            <a:r>
              <a:rPr lang="ta-IN" sz="24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தேர்தல் </a:t>
            </a:r>
            <a:r>
              <a:rPr lang="ta-IN" sz="24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தொடங்கும் முந்தைய நாள் அனைத்து பொருட்கள் வழங்குதல் </a:t>
            </a:r>
            <a:r>
              <a:rPr lang="ta-IN" sz="2400" dirty="0" smtClean="0">
                <a:solidFill>
                  <a:srgbClr val="FF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(</a:t>
            </a:r>
            <a:r>
              <a:rPr lang="ta-IN" sz="2400" dirty="0" err="1" smtClean="0">
                <a:solidFill>
                  <a:srgbClr val="FF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Distribution</a:t>
            </a:r>
            <a:r>
              <a:rPr lang="ta-IN" sz="2400" dirty="0" smtClean="0">
                <a:solidFill>
                  <a:srgbClr val="FF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ta-IN" sz="2400" dirty="0" err="1" smtClean="0">
                <a:solidFill>
                  <a:srgbClr val="FF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of</a:t>
            </a:r>
            <a:r>
              <a:rPr lang="ta-IN" sz="2400" dirty="0" smtClean="0">
                <a:solidFill>
                  <a:srgbClr val="FF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ta-IN" sz="2400" dirty="0" err="1" smtClean="0">
                <a:solidFill>
                  <a:srgbClr val="FF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all</a:t>
            </a:r>
            <a:r>
              <a:rPr lang="ta-IN" sz="2400" dirty="0" smtClean="0">
                <a:solidFill>
                  <a:srgbClr val="FF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ta-IN" sz="2400" dirty="0" err="1" smtClean="0">
                <a:solidFill>
                  <a:srgbClr val="FF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Materials</a:t>
            </a:r>
            <a:r>
              <a:rPr lang="ta-IN" sz="2400" dirty="0" smtClean="0">
                <a:solidFill>
                  <a:srgbClr val="FF0000"/>
                </a:solidFill>
              </a:rPr>
              <a:t> </a:t>
            </a:r>
          </a:p>
          <a:p>
            <a:endParaRPr lang="ta-IN" sz="2000" dirty="0"/>
          </a:p>
          <a:p>
            <a:endParaRPr lang="ta-IN" sz="2000" dirty="0" smtClean="0"/>
          </a:p>
          <a:p>
            <a:endParaRPr lang="ta-IN" sz="2000" dirty="0" smtClean="0"/>
          </a:p>
          <a:p>
            <a:endParaRPr lang="ta-IN" sz="2000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995682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latin typeface="VANAVIL-Avvaiyar" pitchFamily="2" charset="0"/>
              </a:rPr>
              <a:t>f‰wš</a:t>
            </a:r>
            <a:r>
              <a:rPr lang="en-US" dirty="0" smtClean="0">
                <a:latin typeface="VANAVIL-Avvaiyar" pitchFamily="2" charset="0"/>
              </a:rPr>
              <a:t> – </a:t>
            </a:r>
            <a:r>
              <a:rPr lang="en-US" dirty="0" err="1" smtClean="0">
                <a:latin typeface="VANAVIL-Avvaiyar" pitchFamily="2" charset="0"/>
              </a:rPr>
              <a:t>f‰Ã¤jš</a:t>
            </a:r>
            <a:r>
              <a:rPr lang="en-US" dirty="0" smtClean="0">
                <a:latin typeface="VANAVIL-Avvaiyar" pitchFamily="2" charset="0"/>
              </a:rPr>
              <a:t> </a:t>
            </a:r>
            <a:r>
              <a:rPr lang="en-US" dirty="0" err="1" smtClean="0">
                <a:latin typeface="VANAVIL-Avvaiyar" pitchFamily="2" charset="0"/>
              </a:rPr>
              <a:t>brašghL</a:t>
            </a:r>
            <a:endParaRPr lang="en-US" dirty="0">
              <a:latin typeface="VANAVIL-Avvaiyar" pitchFamily="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935480"/>
            <a:ext cx="8610600" cy="4389120"/>
          </a:xfrm>
        </p:spPr>
        <p:txBody>
          <a:bodyPr/>
          <a:lstStyle/>
          <a:p>
            <a:pPr>
              <a:buNone/>
            </a:pPr>
            <a:r>
              <a:rPr lang="en-US" dirty="0" err="1" smtClean="0">
                <a:solidFill>
                  <a:srgbClr val="FF0000"/>
                </a:solidFill>
                <a:latin typeface="VANAVIL-Avvaiyar" pitchFamily="2" charset="0"/>
              </a:rPr>
              <a:t>éthj</a:t>
            </a:r>
            <a:r>
              <a:rPr lang="en-US" dirty="0" smtClean="0">
                <a:solidFill>
                  <a:srgbClr val="FF0000"/>
                </a:solidFill>
                <a:latin typeface="VANAVIL-Avvaiyar" pitchFamily="2" charset="0"/>
              </a:rPr>
              <a:t>«  </a:t>
            </a:r>
            <a:r>
              <a:rPr lang="en-US" dirty="0" err="1" smtClean="0">
                <a:solidFill>
                  <a:srgbClr val="FF0000"/>
                </a:solidFill>
                <a:latin typeface="VANAVIL-Avvaiyar" pitchFamily="2" charset="0"/>
              </a:rPr>
              <a:t>brŒjš</a:t>
            </a:r>
            <a:endParaRPr lang="en-US" dirty="0" smtClean="0">
              <a:solidFill>
                <a:srgbClr val="FF0000"/>
              </a:solidFill>
              <a:latin typeface="VANAVIL-Avvaiyar" pitchFamily="2" charset="0"/>
            </a:endParaRPr>
          </a:p>
          <a:p>
            <a:pPr lvl="0"/>
            <a:r>
              <a:rPr lang="en-US" dirty="0" err="1" smtClean="0">
                <a:latin typeface="VANAVIL-Avvaiyar" pitchFamily="2" charset="0"/>
              </a:rPr>
              <a:t>cd¡F</a:t>
            </a:r>
            <a:r>
              <a:rPr lang="en-US" dirty="0" smtClean="0">
                <a:latin typeface="VANAVIL-Avvaiyar" pitchFamily="2" charset="0"/>
              </a:rPr>
              <a:t> </a:t>
            </a:r>
            <a:r>
              <a:rPr lang="en-US" dirty="0" err="1" smtClean="0">
                <a:latin typeface="VANAVIL-Avvaiyar" pitchFamily="2" charset="0"/>
              </a:rPr>
              <a:t>Ão¤j</a:t>
            </a:r>
            <a:r>
              <a:rPr lang="en-US" dirty="0" smtClean="0">
                <a:latin typeface="VANAVIL-Avvaiyar" pitchFamily="2" charset="0"/>
              </a:rPr>
              <a:t> </a:t>
            </a:r>
            <a:r>
              <a:rPr lang="en-US" dirty="0" err="1" smtClean="0">
                <a:latin typeface="VANAVIL-Avvaiyar" pitchFamily="2" charset="0"/>
              </a:rPr>
              <a:t>bfhŸif</a:t>
            </a:r>
            <a:r>
              <a:rPr lang="en-US" dirty="0" smtClean="0">
                <a:latin typeface="VANAVIL-Avvaiyar" pitchFamily="2" charset="0"/>
              </a:rPr>
              <a:t> </a:t>
            </a:r>
            <a:r>
              <a:rPr lang="en-US" dirty="0" err="1" smtClean="0">
                <a:latin typeface="VANAVIL-Avvaiyar" pitchFamily="2" charset="0"/>
              </a:rPr>
              <a:t>vJ</a:t>
            </a:r>
            <a:r>
              <a:rPr lang="en-US" dirty="0" smtClean="0">
                <a:latin typeface="VANAVIL-Avvaiyar" pitchFamily="2" charset="0"/>
              </a:rPr>
              <a:t> ? V‹ ?</a:t>
            </a:r>
          </a:p>
          <a:p>
            <a:pPr lvl="0"/>
            <a:r>
              <a:rPr lang="en-US" dirty="0" err="1" smtClean="0">
                <a:latin typeface="VANAVIL-Avvaiyar" pitchFamily="2" charset="0"/>
              </a:rPr>
              <a:t>Ï‹iwa</a:t>
            </a:r>
            <a:r>
              <a:rPr lang="en-US" dirty="0" smtClean="0">
                <a:latin typeface="VANAVIL-Avvaiyar" pitchFamily="2" charset="0"/>
              </a:rPr>
              <a:t>  </a:t>
            </a:r>
            <a:r>
              <a:rPr lang="en-US" dirty="0" err="1" smtClean="0">
                <a:latin typeface="VANAVIL-Avvaiyar" pitchFamily="2" charset="0"/>
              </a:rPr>
              <a:t>fhy</a:t>
            </a:r>
            <a:r>
              <a:rPr lang="en-US" dirty="0" smtClean="0">
                <a:latin typeface="VANAVIL-Avvaiyar" pitchFamily="2" charset="0"/>
              </a:rPr>
              <a:t>¡ </a:t>
            </a:r>
            <a:r>
              <a:rPr lang="en-US" dirty="0" err="1" smtClean="0">
                <a:latin typeface="VANAVIL-Avvaiyar" pitchFamily="2" charset="0"/>
              </a:rPr>
              <a:t>f£l¤Âš</a:t>
            </a:r>
            <a:r>
              <a:rPr lang="en-US" dirty="0" smtClean="0">
                <a:latin typeface="VANAVIL-Avvaiyar" pitchFamily="2" charset="0"/>
              </a:rPr>
              <a:t> </a:t>
            </a:r>
            <a:r>
              <a:rPr lang="en-US" dirty="0" err="1" smtClean="0">
                <a:latin typeface="VANAVIL-Avvaiyar" pitchFamily="2" charset="0"/>
              </a:rPr>
              <a:t>mtÁakhd</a:t>
            </a:r>
            <a:r>
              <a:rPr lang="en-US" dirty="0" smtClean="0">
                <a:latin typeface="VANAVIL-Avvaiyar" pitchFamily="2" charset="0"/>
              </a:rPr>
              <a:t> </a:t>
            </a:r>
            <a:r>
              <a:rPr lang="en-US" dirty="0" err="1" smtClean="0">
                <a:latin typeface="VANAVIL-Avvaiyar" pitchFamily="2" charset="0"/>
              </a:rPr>
              <a:t>bfhŸif</a:t>
            </a:r>
            <a:r>
              <a:rPr lang="en-US" dirty="0" smtClean="0">
                <a:latin typeface="VANAVIL-Avvaiyar" pitchFamily="2" charset="0"/>
              </a:rPr>
              <a:t>/ </a:t>
            </a:r>
            <a:r>
              <a:rPr lang="en-US" dirty="0" err="1" smtClean="0">
                <a:latin typeface="VANAVIL-Avvaiyar" pitchFamily="2" charset="0"/>
              </a:rPr>
              <a:t>nghjidfŸ</a:t>
            </a:r>
            <a:r>
              <a:rPr lang="en-US" dirty="0" smtClean="0">
                <a:latin typeface="VANAVIL-Avvaiyar" pitchFamily="2" charset="0"/>
              </a:rPr>
              <a:t> </a:t>
            </a:r>
            <a:r>
              <a:rPr lang="en-US" dirty="0" err="1" smtClean="0">
                <a:latin typeface="VANAVIL-Avvaiyar" pitchFamily="2" charset="0"/>
              </a:rPr>
              <a:t>vJ</a:t>
            </a:r>
            <a:r>
              <a:rPr lang="en-US" dirty="0" smtClean="0">
                <a:latin typeface="VANAVIL-Avvaiyar" pitchFamily="2" charset="0"/>
              </a:rPr>
              <a:t> ? V‹ ?</a:t>
            </a:r>
          </a:p>
          <a:p>
            <a:pPr lvl="0"/>
            <a:r>
              <a:rPr lang="en-US" dirty="0" err="1" smtClean="0">
                <a:latin typeface="VANAVIL-Avvaiyar" pitchFamily="2" charset="0"/>
              </a:rPr>
              <a:t>Ï¡bfhŸiffŸ</a:t>
            </a:r>
            <a:r>
              <a:rPr lang="en-US" dirty="0" smtClean="0">
                <a:latin typeface="VANAVIL-Avvaiyar" pitchFamily="2" charset="0"/>
              </a:rPr>
              <a:t> </a:t>
            </a:r>
            <a:r>
              <a:rPr lang="en-US" dirty="0" err="1" smtClean="0">
                <a:latin typeface="VANAVIL-Avvaiyar" pitchFamily="2" charset="0"/>
              </a:rPr>
              <a:t>Ã‹g‰Wtjhš</a:t>
            </a:r>
            <a:r>
              <a:rPr lang="en-US" dirty="0" smtClean="0">
                <a:latin typeface="VANAVIL-Avvaiyar" pitchFamily="2" charset="0"/>
              </a:rPr>
              <a:t> </a:t>
            </a:r>
            <a:r>
              <a:rPr lang="en-US" dirty="0" err="1" smtClean="0">
                <a:latin typeface="VANAVIL-Avvaiyar" pitchFamily="2" charset="0"/>
              </a:rPr>
              <a:t>ek¡F</a:t>
            </a:r>
            <a:r>
              <a:rPr lang="en-US" dirty="0" smtClean="0">
                <a:latin typeface="VANAVIL-Avvaiyar" pitchFamily="2" charset="0"/>
              </a:rPr>
              <a:t> </a:t>
            </a:r>
            <a:r>
              <a:rPr lang="en-US" dirty="0" err="1" smtClean="0">
                <a:latin typeface="VANAVIL-Avvaiyar" pitchFamily="2" charset="0"/>
              </a:rPr>
              <a:t>V‰gL</a:t>
            </a:r>
            <a:r>
              <a:rPr lang="en-US" dirty="0" smtClean="0">
                <a:latin typeface="VANAVIL-Avvaiyar" pitchFamily="2" charset="0"/>
              </a:rPr>
              <a:t>« </a:t>
            </a:r>
            <a:r>
              <a:rPr lang="en-US" dirty="0" err="1" smtClean="0">
                <a:latin typeface="VANAVIL-Avvaiyar" pitchFamily="2" charset="0"/>
              </a:rPr>
              <a:t>e‹ikfŸ</a:t>
            </a:r>
            <a:r>
              <a:rPr lang="en-US" dirty="0" smtClean="0">
                <a:latin typeface="VANAVIL-Avvaiyar" pitchFamily="2" charset="0"/>
              </a:rPr>
              <a:t> </a:t>
            </a:r>
            <a:r>
              <a:rPr lang="en-US" dirty="0" err="1" smtClean="0">
                <a:latin typeface="VANAVIL-Avvaiyar" pitchFamily="2" charset="0"/>
              </a:rPr>
              <a:t>ahit</a:t>
            </a:r>
            <a:r>
              <a:rPr lang="en-US" dirty="0" smtClean="0">
                <a:latin typeface="VANAVIL-Avvaiyar" pitchFamily="2" charset="0"/>
              </a:rPr>
              <a:t> ?</a:t>
            </a:r>
          </a:p>
          <a:p>
            <a:pPr lvl="0"/>
            <a:r>
              <a:rPr lang="en-US" dirty="0" err="1" smtClean="0">
                <a:latin typeface="VANAVIL-Avvaiyar" pitchFamily="2" charset="0"/>
              </a:rPr>
              <a:t>nk‰f©litfë</a:t>
            </a:r>
            <a:r>
              <a:rPr lang="en-US" dirty="0" smtClean="0">
                <a:latin typeface="VANAVIL-Avvaiyar" pitchFamily="2" charset="0"/>
              </a:rPr>
              <a:t>‹ </a:t>
            </a:r>
            <a:r>
              <a:rPr lang="en-US" dirty="0" err="1" smtClean="0">
                <a:latin typeface="VANAVIL-Avvaiyar" pitchFamily="2" charset="0"/>
              </a:rPr>
              <a:t>Ï‹iwa</a:t>
            </a:r>
            <a:r>
              <a:rPr lang="en-US" dirty="0" smtClean="0">
                <a:latin typeface="VANAVIL-Avvaiyar" pitchFamily="2" charset="0"/>
              </a:rPr>
              <a:t> </a:t>
            </a:r>
            <a:r>
              <a:rPr lang="en-US" dirty="0" err="1" smtClean="0">
                <a:latin typeface="VANAVIL-Avvaiyar" pitchFamily="2" charset="0"/>
              </a:rPr>
              <a:t>fhy¤Âš</a:t>
            </a:r>
            <a:r>
              <a:rPr lang="en-US" dirty="0" smtClean="0">
                <a:latin typeface="VANAVIL-Avvaiyar" pitchFamily="2" charset="0"/>
              </a:rPr>
              <a:t> </a:t>
            </a:r>
            <a:r>
              <a:rPr lang="en-US" dirty="0" err="1" smtClean="0">
                <a:latin typeface="VANAVIL-Avvaiyar" pitchFamily="2" charset="0"/>
              </a:rPr>
              <a:t>Ã‹g‰W</a:t>
            </a:r>
            <a:r>
              <a:rPr lang="en-US" dirty="0" smtClean="0">
                <a:latin typeface="VANAVIL-Avvaiyar" pitchFamily="2" charset="0"/>
              </a:rPr>
              <a:t>« </a:t>
            </a:r>
            <a:r>
              <a:rPr lang="en-US" dirty="0" err="1" smtClean="0">
                <a:latin typeface="VANAVIL-Avvaiyar" pitchFamily="2" charset="0"/>
              </a:rPr>
              <a:t>nghjidfŸ</a:t>
            </a:r>
            <a:r>
              <a:rPr lang="en-US" dirty="0" smtClean="0">
                <a:latin typeface="VANAVIL-Avvaiyar" pitchFamily="2" charset="0"/>
              </a:rPr>
              <a:t> </a:t>
            </a:r>
            <a:r>
              <a:rPr lang="en-US" dirty="0" err="1" smtClean="0">
                <a:latin typeface="VANAVIL-Avvaiyar" pitchFamily="2" charset="0"/>
              </a:rPr>
              <a:t>vJ</a:t>
            </a:r>
            <a:r>
              <a:rPr lang="en-US" dirty="0" smtClean="0">
                <a:latin typeface="VANAVIL-Avvaiyar" pitchFamily="2" charset="0"/>
              </a:rPr>
              <a:t> ? </a:t>
            </a:r>
            <a:r>
              <a:rPr lang="en-US" dirty="0" err="1" smtClean="0">
                <a:latin typeface="VANAVIL-Avvaiyar" pitchFamily="2" charset="0"/>
              </a:rPr>
              <a:t>Ã‹g‰wéšiy</a:t>
            </a:r>
            <a:r>
              <a:rPr lang="en-US" dirty="0" smtClean="0">
                <a:latin typeface="VANAVIL-Avvaiyar" pitchFamily="2" charset="0"/>
              </a:rPr>
              <a:t> </a:t>
            </a:r>
            <a:r>
              <a:rPr lang="en-US" dirty="0" err="1" smtClean="0">
                <a:latin typeface="VANAVIL-Avvaiyar" pitchFamily="2" charset="0"/>
              </a:rPr>
              <a:t>våš</a:t>
            </a:r>
            <a:r>
              <a:rPr lang="en-US" dirty="0" smtClean="0">
                <a:latin typeface="VANAVIL-Avvaiyar" pitchFamily="2" charset="0"/>
              </a:rPr>
              <a:t> V‹ ?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1447800"/>
            <a:ext cx="9144000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800" b="0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VANAVIL-Avvaiyar" pitchFamily="2" charset="0"/>
                <a:ea typeface="Times New Roman" pitchFamily="18" charset="0"/>
                <a:cs typeface="Arial" pitchFamily="34" charset="0"/>
              </a:rPr>
              <a:t>tF¥ò</a:t>
            </a:r>
            <a:r>
              <a:rPr kumimoji="0" lang="en-US" sz="48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VANAVIL-Avvaiyar" pitchFamily="2" charset="0"/>
                <a:ea typeface="Times New Roman" pitchFamily="18" charset="0"/>
                <a:cs typeface="Arial" pitchFamily="34" charset="0"/>
              </a:rPr>
              <a:t>  - 6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VANAVIL-Avvaiyar" pitchFamily="2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800" b="0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VANAVIL-Avvaiyar" pitchFamily="2" charset="0"/>
                <a:ea typeface="Times New Roman" pitchFamily="18" charset="0"/>
                <a:cs typeface="Arial" pitchFamily="34" charset="0"/>
              </a:rPr>
              <a:t>ghl</a:t>
            </a:r>
            <a:r>
              <a:rPr kumimoji="0" lang="en-US" sz="48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VANAVIL-Avvaiyar" pitchFamily="2" charset="0"/>
                <a:ea typeface="Times New Roman" pitchFamily="18" charset="0"/>
                <a:cs typeface="Arial" pitchFamily="34" charset="0"/>
              </a:rPr>
              <a:t>«  - </a:t>
            </a:r>
            <a:r>
              <a:rPr kumimoji="0" lang="en-US" sz="4800" b="0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VANAVIL-Avvaiyar" pitchFamily="2" charset="0"/>
                <a:ea typeface="Times New Roman" pitchFamily="18" charset="0"/>
                <a:cs typeface="Arial" pitchFamily="34" charset="0"/>
              </a:rPr>
              <a:t>bghUëaš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VANAVIL-Avvaiyar" pitchFamily="2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800" b="0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VANAVIL-Avvaiyar" pitchFamily="2" charset="0"/>
                <a:ea typeface="Times New Roman" pitchFamily="18" charset="0"/>
                <a:cs typeface="Arial" pitchFamily="34" charset="0"/>
              </a:rPr>
              <a:t>jiy¥ò</a:t>
            </a:r>
            <a:r>
              <a:rPr kumimoji="0" lang="en-US" sz="48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VANAVIL-Avvaiyar" pitchFamily="2" charset="0"/>
                <a:ea typeface="Times New Roman" pitchFamily="18" charset="0"/>
                <a:cs typeface="Arial" pitchFamily="34" charset="0"/>
              </a:rPr>
              <a:t>  - </a:t>
            </a:r>
            <a:r>
              <a:rPr kumimoji="0" lang="en-US" sz="4800" b="0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VANAVIL-Avvaiyar" pitchFamily="2" charset="0"/>
                <a:ea typeface="Times New Roman" pitchFamily="18" charset="0"/>
                <a:cs typeface="Arial" pitchFamily="34" charset="0"/>
              </a:rPr>
              <a:t>bghUëaš</a:t>
            </a:r>
            <a:r>
              <a:rPr kumimoji="0" lang="en-US" sz="48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VANAVIL-Avvaiyar" pitchFamily="2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n-US" sz="4800" b="0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VANAVIL-Avvaiyar" pitchFamily="2" charset="0"/>
                <a:ea typeface="Times New Roman" pitchFamily="18" charset="0"/>
                <a:cs typeface="Arial" pitchFamily="34" charset="0"/>
              </a:rPr>
              <a:t>m¿Kf</a:t>
            </a:r>
            <a:r>
              <a:rPr kumimoji="0" lang="en-US" sz="48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VANAVIL-Avvaiyar" pitchFamily="2" charset="0"/>
                <a:ea typeface="Times New Roman" pitchFamily="18" charset="0"/>
                <a:cs typeface="Arial" pitchFamily="34" charset="0"/>
              </a:rPr>
              <a:t>« </a:t>
            </a:r>
            <a:endParaRPr kumimoji="0" lang="en-US" sz="66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VANAVIL-Avvaiyar" pitchFamily="2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505712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>
                <a:latin typeface="VANAVIL-Avvaiyar" pitchFamily="2" charset="0"/>
              </a:rPr>
              <a:t/>
            </a:r>
            <a:br>
              <a:rPr lang="en-US" dirty="0" smtClean="0">
                <a:latin typeface="VANAVIL-Avvaiyar" pitchFamily="2" charset="0"/>
              </a:rPr>
            </a:br>
            <a:r>
              <a:rPr lang="en-US" dirty="0" smtClean="0">
                <a:latin typeface="VANAVIL-Avvaiyar" pitchFamily="2" charset="0"/>
              </a:rPr>
              <a:t/>
            </a:r>
            <a:br>
              <a:rPr lang="en-US" dirty="0" smtClean="0">
                <a:latin typeface="VANAVIL-Avvaiyar" pitchFamily="2" charset="0"/>
              </a:rPr>
            </a:br>
            <a:r>
              <a:rPr lang="en-US" dirty="0" err="1" smtClean="0">
                <a:latin typeface="VANAVIL-Avvaiyar" pitchFamily="2" charset="0"/>
              </a:rPr>
              <a:t>f‰wš</a:t>
            </a:r>
            <a:r>
              <a:rPr lang="en-US" dirty="0" smtClean="0">
                <a:latin typeface="VANAVIL-Avvaiyar" pitchFamily="2" charset="0"/>
              </a:rPr>
              <a:t> </a:t>
            </a:r>
            <a:r>
              <a:rPr lang="en-US" dirty="0" err="1" smtClean="0">
                <a:latin typeface="VANAVIL-Avvaiyar" pitchFamily="2" charset="0"/>
              </a:rPr>
              <a:t>éisÎfŸ</a:t>
            </a:r>
            <a:r>
              <a:rPr lang="en-US" dirty="0" smtClean="0">
                <a:latin typeface="VANAVIL-Avvaiyar" pitchFamily="2" charset="0"/>
              </a:rPr>
              <a:t/>
            </a:r>
            <a:br>
              <a:rPr lang="en-US" dirty="0" smtClean="0">
                <a:latin typeface="VANAVIL-Avvaiyar" pitchFamily="2" charset="0"/>
              </a:rPr>
            </a:br>
            <a:endParaRPr lang="en-US" dirty="0">
              <a:latin typeface="VANAVIL-Avvaiyar" pitchFamily="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sz="2800" dirty="0" smtClean="0">
              <a:latin typeface="VANAVIL-Avvaiyar" pitchFamily="2" charset="0"/>
            </a:endParaRPr>
          </a:p>
          <a:p>
            <a:endParaRPr lang="en-US" sz="2800" dirty="0" smtClean="0">
              <a:latin typeface="VANAVIL-Avvaiyar" pitchFamily="2" charset="0"/>
            </a:endParaRPr>
          </a:p>
          <a:p>
            <a:r>
              <a:rPr lang="en-US" sz="2800" dirty="0" smtClean="0">
                <a:latin typeface="VANAVIL-Avvaiyar" pitchFamily="2" charset="0"/>
              </a:rPr>
              <a:t>»</a:t>
            </a:r>
            <a:r>
              <a:rPr lang="en-US" sz="2800" dirty="0" err="1" smtClean="0">
                <a:latin typeface="VANAVIL-Avvaiyar" pitchFamily="2" charset="0"/>
              </a:rPr>
              <a:t>uhk</a:t>
            </a:r>
            <a:r>
              <a:rPr lang="en-US" sz="2800" dirty="0" smtClean="0">
                <a:latin typeface="VANAVIL-Avvaiyar" pitchFamily="2" charset="0"/>
              </a:rPr>
              <a:t>« </a:t>
            </a:r>
            <a:r>
              <a:rPr lang="en-US" sz="2800" dirty="0" err="1" smtClean="0">
                <a:latin typeface="VANAVIL-Avvaiyar" pitchFamily="2" charset="0"/>
              </a:rPr>
              <a:t>k‰W</a:t>
            </a:r>
            <a:r>
              <a:rPr lang="en-US" sz="2800" dirty="0" smtClean="0">
                <a:latin typeface="VANAVIL-Avvaiyar" pitchFamily="2" charset="0"/>
              </a:rPr>
              <a:t>« </a:t>
            </a:r>
            <a:r>
              <a:rPr lang="en-US" sz="2800" dirty="0" err="1" smtClean="0">
                <a:latin typeface="VANAVIL-Avvaiyar" pitchFamily="2" charset="0"/>
              </a:rPr>
              <a:t>ef®òw§fëš</a:t>
            </a:r>
            <a:r>
              <a:rPr lang="en-US" sz="2800" dirty="0" smtClean="0">
                <a:latin typeface="VANAVIL-Avvaiyar" pitchFamily="2" charset="0"/>
              </a:rPr>
              <a:t> </a:t>
            </a:r>
            <a:r>
              <a:rPr lang="en-US" sz="2800" dirty="0" err="1" smtClean="0">
                <a:latin typeface="VANAVIL-Avvaiyar" pitchFamily="2" charset="0"/>
              </a:rPr>
              <a:t>nk‰bfhŸs¥gL</a:t>
            </a:r>
            <a:r>
              <a:rPr lang="en-US" sz="2800" dirty="0" smtClean="0">
                <a:latin typeface="VANAVIL-Avvaiyar" pitchFamily="2" charset="0"/>
              </a:rPr>
              <a:t>« </a:t>
            </a:r>
            <a:r>
              <a:rPr lang="en-US" sz="2800" dirty="0" err="1" smtClean="0">
                <a:latin typeface="VANAVIL-Avvaiyar" pitchFamily="2" charset="0"/>
              </a:rPr>
              <a:t>gšntW</a:t>
            </a:r>
            <a:r>
              <a:rPr lang="en-US" sz="2800" dirty="0" smtClean="0">
                <a:latin typeface="VANAVIL-Avvaiyar" pitchFamily="2" charset="0"/>
              </a:rPr>
              <a:t> </a:t>
            </a:r>
            <a:r>
              <a:rPr lang="en-US" sz="2800" dirty="0" err="1" smtClean="0">
                <a:latin typeface="VANAVIL-Avvaiyar" pitchFamily="2" charset="0"/>
              </a:rPr>
              <a:t>bjhêšfŸ</a:t>
            </a:r>
            <a:r>
              <a:rPr lang="en-US" sz="2800" dirty="0" smtClean="0">
                <a:latin typeface="VANAVIL-Avvaiyar" pitchFamily="2" charset="0"/>
              </a:rPr>
              <a:t> </a:t>
            </a:r>
            <a:r>
              <a:rPr lang="en-US" sz="2800" dirty="0" err="1" smtClean="0">
                <a:latin typeface="VANAVIL-Avvaiyar" pitchFamily="2" charset="0"/>
              </a:rPr>
              <a:t>miktj‰fhd</a:t>
            </a:r>
            <a:r>
              <a:rPr lang="en-US" sz="2800" dirty="0" smtClean="0">
                <a:latin typeface="VANAVIL-Avvaiyar" pitchFamily="2" charset="0"/>
              </a:rPr>
              <a:t> </a:t>
            </a:r>
            <a:r>
              <a:rPr lang="en-US" sz="2800" dirty="0" err="1" smtClean="0">
                <a:latin typeface="VANAVIL-Avvaiyar" pitchFamily="2" charset="0"/>
              </a:rPr>
              <a:t>fhuâfis</a:t>
            </a:r>
            <a:r>
              <a:rPr lang="en-US" sz="2800" dirty="0" smtClean="0">
                <a:latin typeface="VANAVIL-Avvaiyar" pitchFamily="2" charset="0"/>
              </a:rPr>
              <a:t> </a:t>
            </a:r>
            <a:r>
              <a:rPr lang="en-US" sz="2800" dirty="0" err="1" smtClean="0">
                <a:latin typeface="VANAVIL-Avvaiyar" pitchFamily="2" charset="0"/>
              </a:rPr>
              <a:t>étç¤jš</a:t>
            </a:r>
            <a:r>
              <a:rPr lang="en-US" sz="2800" dirty="0" smtClean="0">
                <a:latin typeface="VANAVIL-Avvaiyar" pitchFamily="2" charset="0"/>
              </a:rPr>
              <a:t>. 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581912"/>
          </a:xfrm>
        </p:spPr>
        <p:txBody>
          <a:bodyPr>
            <a:normAutofit fontScale="90000"/>
          </a:bodyPr>
          <a:lstStyle/>
          <a:p>
            <a:r>
              <a:rPr lang="en-US" dirty="0" err="1" smtClean="0">
                <a:latin typeface="VANAVIL-Avvaiyar" pitchFamily="2" charset="0"/>
              </a:rPr>
              <a:t>f‰wš</a:t>
            </a:r>
            <a:r>
              <a:rPr lang="en-US" dirty="0" smtClean="0">
                <a:latin typeface="VANAVIL-Avvaiyar" pitchFamily="2" charset="0"/>
              </a:rPr>
              <a:t> </a:t>
            </a:r>
            <a:r>
              <a:rPr lang="en-US" dirty="0" err="1" smtClean="0">
                <a:latin typeface="VANAVIL-Avvaiyar" pitchFamily="2" charset="0"/>
              </a:rPr>
              <a:t>f‰Ã¤jš</a:t>
            </a:r>
            <a:r>
              <a:rPr lang="en-US" dirty="0" smtClean="0">
                <a:latin typeface="VANAVIL-Avvaiyar" pitchFamily="2" charset="0"/>
              </a:rPr>
              <a:t> </a:t>
            </a:r>
            <a:r>
              <a:rPr lang="en-US" dirty="0" err="1" smtClean="0">
                <a:latin typeface="VANAVIL-Avvaiyar" pitchFamily="2" charset="0"/>
              </a:rPr>
              <a:t>brašghLfŸ</a:t>
            </a:r>
            <a:r>
              <a:rPr lang="en-US" dirty="0" smtClean="0">
                <a:latin typeface="VANAVIL-Avvaiyar" pitchFamily="2" charset="0"/>
              </a:rPr>
              <a:t/>
            </a:r>
            <a:br>
              <a:rPr lang="en-US" dirty="0" smtClean="0">
                <a:latin typeface="VANAVIL-Avvaiyar" pitchFamily="2" charset="0"/>
              </a:rPr>
            </a:br>
            <a:endParaRPr lang="en-US" dirty="0">
              <a:latin typeface="VANAVIL-Avvaiyar" pitchFamily="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en-US" b="1" u="sng" dirty="0" err="1" smtClean="0">
                <a:solidFill>
                  <a:srgbClr val="FF0000"/>
                </a:solidFill>
                <a:latin typeface="VANAVIL-Avvaiyar" pitchFamily="2" charset="0"/>
              </a:rPr>
              <a:t>jftš</a:t>
            </a:r>
            <a:r>
              <a:rPr lang="en-US" b="1" u="sng" dirty="0" smtClean="0">
                <a:solidFill>
                  <a:srgbClr val="FF0000"/>
                </a:solidFill>
                <a:latin typeface="VANAVIL-Avvaiyar" pitchFamily="2" charset="0"/>
              </a:rPr>
              <a:t> </a:t>
            </a:r>
            <a:r>
              <a:rPr lang="en-US" b="1" u="sng" dirty="0" err="1" smtClean="0">
                <a:solidFill>
                  <a:srgbClr val="FF0000"/>
                </a:solidFill>
                <a:latin typeface="VANAVIL-Avvaiyar" pitchFamily="2" charset="0"/>
              </a:rPr>
              <a:t>nrfç¥ò</a:t>
            </a:r>
            <a:r>
              <a:rPr lang="en-US" b="1" u="sng" dirty="0" smtClean="0">
                <a:latin typeface="VANAVIL-Avvaiyar" pitchFamily="2" charset="0"/>
              </a:rPr>
              <a:t>.</a:t>
            </a:r>
            <a:endParaRPr lang="en-US" dirty="0" smtClean="0">
              <a:latin typeface="VANAVIL-Avvaiyar" pitchFamily="2" charset="0"/>
            </a:endParaRPr>
          </a:p>
          <a:p>
            <a:pPr algn="just">
              <a:buNone/>
            </a:pPr>
            <a:r>
              <a:rPr lang="en-US" dirty="0" smtClean="0">
                <a:latin typeface="VANAVIL-Avvaiyar" pitchFamily="2" charset="0"/>
              </a:rPr>
              <a:t>               </a:t>
            </a:r>
            <a:r>
              <a:rPr lang="en-US" dirty="0" err="1" smtClean="0">
                <a:latin typeface="VANAVIL-Avvaiyar" pitchFamily="2" charset="0"/>
              </a:rPr>
              <a:t>khzt®fis</a:t>
            </a:r>
            <a:r>
              <a:rPr lang="en-US" dirty="0" smtClean="0">
                <a:latin typeface="VANAVIL-Avvaiyar" pitchFamily="2" charset="0"/>
              </a:rPr>
              <a:t> </a:t>
            </a:r>
            <a:r>
              <a:rPr lang="en-US" dirty="0" err="1" smtClean="0">
                <a:latin typeface="VANAVIL-Avvaiyar" pitchFamily="2" charset="0"/>
              </a:rPr>
              <a:t>mt®fŸ</a:t>
            </a:r>
            <a:r>
              <a:rPr lang="en-US" dirty="0" smtClean="0">
                <a:latin typeface="VANAVIL-Avvaiyar" pitchFamily="2" charset="0"/>
              </a:rPr>
              <a:t> »</a:t>
            </a:r>
            <a:r>
              <a:rPr lang="en-US" dirty="0" err="1" smtClean="0">
                <a:latin typeface="VANAVIL-Avvaiyar" pitchFamily="2" charset="0"/>
              </a:rPr>
              <a:t>uhk¤Âš</a:t>
            </a:r>
            <a:r>
              <a:rPr lang="en-US" dirty="0" smtClean="0">
                <a:latin typeface="VANAVIL-Avvaiyar" pitchFamily="2" charset="0"/>
              </a:rPr>
              <a:t> </a:t>
            </a:r>
            <a:r>
              <a:rPr lang="en-US" dirty="0" err="1" smtClean="0">
                <a:latin typeface="VANAVIL-Avvaiyar" pitchFamily="2" charset="0"/>
              </a:rPr>
              <a:t>VnjD</a:t>
            </a:r>
            <a:r>
              <a:rPr lang="en-US" dirty="0" smtClean="0">
                <a:latin typeface="VANAVIL-Avvaiyar" pitchFamily="2" charset="0"/>
              </a:rPr>
              <a:t>« </a:t>
            </a:r>
            <a:r>
              <a:rPr lang="en-US" dirty="0" err="1" smtClean="0">
                <a:latin typeface="VANAVIL-Avvaiyar" pitchFamily="2" charset="0"/>
              </a:rPr>
              <a:t>xU</a:t>
            </a:r>
            <a:r>
              <a:rPr lang="en-US" dirty="0" smtClean="0">
                <a:latin typeface="VANAVIL-Avvaiyar" pitchFamily="2" charset="0"/>
              </a:rPr>
              <a:t> </a:t>
            </a:r>
            <a:r>
              <a:rPr lang="en-US" dirty="0" err="1" smtClean="0">
                <a:latin typeface="VANAVIL-Avvaiyar" pitchFamily="2" charset="0"/>
              </a:rPr>
              <a:t>bjUit</a:t>
            </a:r>
            <a:r>
              <a:rPr lang="en-US" dirty="0" smtClean="0">
                <a:latin typeface="VANAVIL-Avvaiyar" pitchFamily="2" charset="0"/>
              </a:rPr>
              <a:t> 1- FG </a:t>
            </a:r>
            <a:r>
              <a:rPr lang="en-US" dirty="0" err="1" smtClean="0">
                <a:latin typeface="VANAVIL-Avvaiyar" pitchFamily="2" charset="0"/>
              </a:rPr>
              <a:t>vL¤J</a:t>
            </a:r>
            <a:r>
              <a:rPr lang="en-US" dirty="0" smtClean="0">
                <a:latin typeface="VANAVIL-Avvaiyar" pitchFamily="2" charset="0"/>
              </a:rPr>
              <a:t>¡ </a:t>
            </a:r>
            <a:r>
              <a:rPr lang="en-US" dirty="0" err="1" smtClean="0">
                <a:latin typeface="VANAVIL-Avvaiyar" pitchFamily="2" charset="0"/>
              </a:rPr>
              <a:t>bfh©L</a:t>
            </a:r>
            <a:r>
              <a:rPr lang="en-US" dirty="0" smtClean="0">
                <a:latin typeface="VANAVIL-Avvaiyar" pitchFamily="2" charset="0"/>
              </a:rPr>
              <a:t> </a:t>
            </a:r>
            <a:r>
              <a:rPr lang="en-US" dirty="0" err="1" smtClean="0">
                <a:latin typeface="VANAVIL-Avvaiyar" pitchFamily="2" charset="0"/>
              </a:rPr>
              <a:t>v¤jifa</a:t>
            </a:r>
            <a:r>
              <a:rPr lang="en-US" dirty="0" smtClean="0">
                <a:latin typeface="VANAVIL-Avvaiyar" pitchFamily="2" charset="0"/>
              </a:rPr>
              <a:t> </a:t>
            </a:r>
            <a:r>
              <a:rPr lang="en-US" dirty="0" err="1" smtClean="0">
                <a:latin typeface="VANAVIL-Avvaiyar" pitchFamily="2" charset="0"/>
              </a:rPr>
              <a:t>bjhêšfŸ</a:t>
            </a:r>
            <a:r>
              <a:rPr lang="en-US" dirty="0" smtClean="0">
                <a:latin typeface="VANAVIL-Avvaiyar" pitchFamily="2" charset="0"/>
              </a:rPr>
              <a:t> </a:t>
            </a:r>
            <a:r>
              <a:rPr lang="en-US" dirty="0" err="1" smtClean="0">
                <a:latin typeface="VANAVIL-Avvaiyar" pitchFamily="2" charset="0"/>
              </a:rPr>
              <a:t>nk‰bfhŸ</a:t>
            </a:r>
            <a:r>
              <a:rPr lang="en-US" dirty="0" smtClean="0">
                <a:latin typeface="VANAVIL-Avvaiyar" pitchFamily="2" charset="0"/>
              </a:rPr>
              <a:t>»‹wd® </a:t>
            </a:r>
            <a:r>
              <a:rPr lang="en-US" dirty="0" err="1" smtClean="0">
                <a:latin typeface="VANAVIL-Avvaiyar" pitchFamily="2" charset="0"/>
              </a:rPr>
              <a:t>v‹W</a:t>
            </a:r>
            <a:r>
              <a:rPr lang="en-US" dirty="0" smtClean="0">
                <a:latin typeface="VANAVIL-Avvaiyar" pitchFamily="2" charset="0"/>
              </a:rPr>
              <a:t> </a:t>
            </a:r>
            <a:r>
              <a:rPr lang="en-US" dirty="0" err="1" smtClean="0">
                <a:latin typeface="VANAVIL-Avvaiyar" pitchFamily="2" charset="0"/>
              </a:rPr>
              <a:t>jftš</a:t>
            </a:r>
            <a:r>
              <a:rPr lang="en-US" dirty="0" smtClean="0">
                <a:latin typeface="VANAVIL-Avvaiyar" pitchFamily="2" charset="0"/>
              </a:rPr>
              <a:t> </a:t>
            </a:r>
            <a:r>
              <a:rPr lang="en-US" dirty="0" err="1" smtClean="0">
                <a:latin typeface="VANAVIL-Avvaiyar" pitchFamily="2" charset="0"/>
              </a:rPr>
              <a:t>nrfç¤J</a:t>
            </a:r>
            <a:r>
              <a:rPr lang="en-US" dirty="0" smtClean="0">
                <a:latin typeface="VANAVIL-Avvaiyar" pitchFamily="2" charset="0"/>
              </a:rPr>
              <a:t> </a:t>
            </a:r>
            <a:r>
              <a:rPr lang="en-US" dirty="0" err="1" smtClean="0">
                <a:latin typeface="VANAVIL-Avvaiyar" pitchFamily="2" charset="0"/>
              </a:rPr>
              <a:t>m¤bjhêšfis</a:t>
            </a:r>
            <a:r>
              <a:rPr lang="en-US" dirty="0" smtClean="0">
                <a:latin typeface="VANAVIL-Avvaiyar" pitchFamily="2" charset="0"/>
              </a:rPr>
              <a:t>  »</a:t>
            </a:r>
            <a:r>
              <a:rPr lang="en-US" dirty="0" err="1" smtClean="0">
                <a:latin typeface="VANAVIL-Avvaiyar" pitchFamily="2" charset="0"/>
              </a:rPr>
              <a:t>uhk¤Âš</a:t>
            </a:r>
            <a:r>
              <a:rPr lang="en-US" dirty="0" smtClean="0">
                <a:latin typeface="VANAVIL-Avvaiyar" pitchFamily="2" charset="0"/>
              </a:rPr>
              <a:t> </a:t>
            </a:r>
            <a:r>
              <a:rPr lang="en-US" dirty="0" err="1" smtClean="0">
                <a:latin typeface="VANAVIL-Avvaiyar" pitchFamily="2" charset="0"/>
              </a:rPr>
              <a:t>brŒÍ</a:t>
            </a:r>
            <a:r>
              <a:rPr lang="en-US" dirty="0" smtClean="0">
                <a:latin typeface="VANAVIL-Avvaiyar" pitchFamily="2" charset="0"/>
              </a:rPr>
              <a:t>« </a:t>
            </a:r>
            <a:r>
              <a:rPr lang="en-US" dirty="0" err="1" smtClean="0">
                <a:latin typeface="VANAVIL-Avvaiyar" pitchFamily="2" charset="0"/>
              </a:rPr>
              <a:t>bjhêšfŸ</a:t>
            </a:r>
            <a:r>
              <a:rPr lang="en-US" dirty="0" smtClean="0">
                <a:latin typeface="VANAVIL-Avvaiyar" pitchFamily="2" charset="0"/>
              </a:rPr>
              <a:t>, </a:t>
            </a:r>
            <a:r>
              <a:rPr lang="en-US" dirty="0" err="1" smtClean="0">
                <a:latin typeface="VANAVIL-Avvaiyar" pitchFamily="2" charset="0"/>
              </a:rPr>
              <a:t>efu¤Âš</a:t>
            </a:r>
            <a:r>
              <a:rPr lang="en-US" dirty="0" smtClean="0">
                <a:latin typeface="VANAVIL-Avvaiyar" pitchFamily="2" charset="0"/>
              </a:rPr>
              <a:t> </a:t>
            </a:r>
            <a:r>
              <a:rPr lang="en-US" dirty="0" err="1" smtClean="0">
                <a:latin typeface="VANAVIL-Avvaiyar" pitchFamily="2" charset="0"/>
              </a:rPr>
              <a:t>nk‰bfhŸS</a:t>
            </a:r>
            <a:r>
              <a:rPr lang="en-US" dirty="0" smtClean="0">
                <a:latin typeface="VANAVIL-Avvaiyar" pitchFamily="2" charset="0"/>
              </a:rPr>
              <a:t>« </a:t>
            </a:r>
            <a:r>
              <a:rPr lang="en-US" dirty="0" err="1" smtClean="0">
                <a:latin typeface="VANAVIL-Avvaiyar" pitchFamily="2" charset="0"/>
              </a:rPr>
              <a:t>bjhêšfŸ</a:t>
            </a:r>
            <a:r>
              <a:rPr lang="en-US" dirty="0" smtClean="0">
                <a:latin typeface="VANAVIL-Avvaiyar" pitchFamily="2" charset="0"/>
              </a:rPr>
              <a:t> </a:t>
            </a:r>
            <a:r>
              <a:rPr lang="en-US" dirty="0" err="1" smtClean="0">
                <a:latin typeface="VANAVIL-Avvaiyar" pitchFamily="2" charset="0"/>
              </a:rPr>
              <a:t>v‹W</a:t>
            </a:r>
            <a:r>
              <a:rPr lang="en-US" dirty="0" smtClean="0">
                <a:latin typeface="VANAVIL-Avvaiyar" pitchFamily="2" charset="0"/>
              </a:rPr>
              <a:t> </a:t>
            </a:r>
            <a:r>
              <a:rPr lang="en-US" dirty="0" err="1" smtClean="0">
                <a:latin typeface="VANAVIL-Avvaiyar" pitchFamily="2" charset="0"/>
              </a:rPr>
              <a:t>tF¥giwæš</a:t>
            </a:r>
            <a:r>
              <a:rPr lang="en-US" dirty="0" smtClean="0">
                <a:latin typeface="VANAVIL-Avvaiyar" pitchFamily="2" charset="0"/>
              </a:rPr>
              <a:t> </a:t>
            </a:r>
            <a:r>
              <a:rPr lang="en-US" dirty="0" err="1" smtClean="0">
                <a:latin typeface="VANAVIL-Avvaiyar" pitchFamily="2" charset="0"/>
              </a:rPr>
              <a:t>g£oaèl</a:t>
            </a:r>
            <a:r>
              <a:rPr lang="en-US" dirty="0" smtClean="0">
                <a:latin typeface="VANAVIL-Avvaiyar" pitchFamily="2" charset="0"/>
              </a:rPr>
              <a:t>¢ </a:t>
            </a:r>
            <a:r>
              <a:rPr lang="en-US" dirty="0" err="1" smtClean="0">
                <a:latin typeface="VANAVIL-Avvaiyar" pitchFamily="2" charset="0"/>
              </a:rPr>
              <a:t>brŒjš</a:t>
            </a:r>
            <a:r>
              <a:rPr lang="en-US" dirty="0" smtClean="0">
                <a:latin typeface="VANAVIL-Avvaiyar" pitchFamily="2" charset="0"/>
              </a:rPr>
              <a:t>, </a:t>
            </a:r>
            <a:r>
              <a:rPr lang="en-US" dirty="0" err="1" smtClean="0">
                <a:latin typeface="VANAVIL-Avvaiyar" pitchFamily="2" charset="0"/>
              </a:rPr>
              <a:t>Ã‹ò</a:t>
            </a:r>
            <a:r>
              <a:rPr lang="en-US" dirty="0" smtClean="0">
                <a:latin typeface="VANAVIL-Avvaiyar" pitchFamily="2" charset="0"/>
              </a:rPr>
              <a:t> </a:t>
            </a:r>
            <a:r>
              <a:rPr lang="en-US" dirty="0" err="1" smtClean="0">
                <a:latin typeface="VANAVIL-Avvaiyar" pitchFamily="2" charset="0"/>
              </a:rPr>
              <a:t>khzt®fis</a:t>
            </a:r>
            <a:r>
              <a:rPr lang="en-US" dirty="0" smtClean="0">
                <a:latin typeface="VANAVIL-Avvaiyar" pitchFamily="2" charset="0"/>
              </a:rPr>
              <a:t> V‹ </a:t>
            </a:r>
            <a:r>
              <a:rPr lang="en-US" dirty="0" err="1" smtClean="0">
                <a:latin typeface="VANAVIL-Avvaiyar" pitchFamily="2" charset="0"/>
              </a:rPr>
              <a:t>Áy</a:t>
            </a:r>
            <a:r>
              <a:rPr lang="en-US" dirty="0" smtClean="0">
                <a:latin typeface="VANAVIL-Avvaiyar" pitchFamily="2" charset="0"/>
              </a:rPr>
              <a:t> </a:t>
            </a:r>
            <a:r>
              <a:rPr lang="en-US" dirty="0" err="1" smtClean="0">
                <a:latin typeface="VANAVIL-Avvaiyar" pitchFamily="2" charset="0"/>
              </a:rPr>
              <a:t>bjhêšfŸ</a:t>
            </a:r>
            <a:r>
              <a:rPr lang="en-US" dirty="0" smtClean="0">
                <a:latin typeface="VANAVIL-Avvaiyar" pitchFamily="2" charset="0"/>
              </a:rPr>
              <a:t> »</a:t>
            </a:r>
            <a:r>
              <a:rPr lang="en-US" dirty="0" err="1" smtClean="0">
                <a:latin typeface="VANAVIL-Avvaiyar" pitchFamily="2" charset="0"/>
              </a:rPr>
              <a:t>uhk¤ÂY</a:t>
            </a:r>
            <a:r>
              <a:rPr lang="en-US" dirty="0" smtClean="0">
                <a:latin typeface="VANAVIL-Avvaiyar" pitchFamily="2" charset="0"/>
              </a:rPr>
              <a:t>«, </a:t>
            </a:r>
            <a:r>
              <a:rPr lang="en-US" dirty="0" err="1" smtClean="0">
                <a:latin typeface="VANAVIL-Avvaiyar" pitchFamily="2" charset="0"/>
              </a:rPr>
              <a:t>Áy</a:t>
            </a:r>
            <a:r>
              <a:rPr lang="en-US" dirty="0" smtClean="0">
                <a:latin typeface="VANAVIL-Avvaiyar" pitchFamily="2" charset="0"/>
              </a:rPr>
              <a:t> </a:t>
            </a:r>
            <a:r>
              <a:rPr lang="en-US" dirty="0" err="1" smtClean="0">
                <a:latin typeface="VANAVIL-Avvaiyar" pitchFamily="2" charset="0"/>
              </a:rPr>
              <a:t>bjhêšfŸ</a:t>
            </a:r>
            <a:r>
              <a:rPr lang="en-US" dirty="0" smtClean="0">
                <a:latin typeface="VANAVIL-Avvaiyar" pitchFamily="2" charset="0"/>
              </a:rPr>
              <a:t> </a:t>
            </a:r>
            <a:r>
              <a:rPr lang="en-US" dirty="0" err="1" smtClean="0">
                <a:latin typeface="VANAVIL-Avvaiyar" pitchFamily="2" charset="0"/>
              </a:rPr>
              <a:t>efu¤ÂY</a:t>
            </a:r>
            <a:r>
              <a:rPr lang="en-US" dirty="0" smtClean="0">
                <a:latin typeface="VANAVIL-Avvaiyar" pitchFamily="2" charset="0"/>
              </a:rPr>
              <a:t>« </a:t>
            </a:r>
            <a:r>
              <a:rPr lang="en-US" dirty="0" err="1" smtClean="0">
                <a:latin typeface="VANAVIL-Avvaiyar" pitchFamily="2" charset="0"/>
              </a:rPr>
              <a:t>nk‰bfhŸs¥gL»wJ</a:t>
            </a:r>
            <a:r>
              <a:rPr lang="en-US" dirty="0" smtClean="0">
                <a:latin typeface="VANAVIL-Avvaiyar" pitchFamily="2" charset="0"/>
              </a:rPr>
              <a:t> </a:t>
            </a:r>
            <a:r>
              <a:rPr lang="en-US" dirty="0" err="1" smtClean="0">
                <a:latin typeface="VANAVIL-Avvaiyar" pitchFamily="2" charset="0"/>
              </a:rPr>
              <a:t>v‹W</a:t>
            </a:r>
            <a:r>
              <a:rPr lang="en-US" dirty="0" smtClean="0">
                <a:latin typeface="VANAVIL-Avvaiyar" pitchFamily="2" charset="0"/>
              </a:rPr>
              <a:t> </a:t>
            </a:r>
            <a:r>
              <a:rPr lang="en-US" dirty="0" err="1" smtClean="0">
                <a:latin typeface="VANAVIL-Avvaiyar" pitchFamily="2" charset="0"/>
              </a:rPr>
              <a:t>fyªJiuahl</a:t>
            </a:r>
            <a:r>
              <a:rPr lang="en-US" dirty="0" smtClean="0">
                <a:latin typeface="VANAVIL-Avvaiyar" pitchFamily="2" charset="0"/>
              </a:rPr>
              <a:t>¢ </a:t>
            </a:r>
            <a:r>
              <a:rPr lang="en-US" dirty="0" err="1" smtClean="0">
                <a:latin typeface="VANAVIL-Avvaiyar" pitchFamily="2" charset="0"/>
              </a:rPr>
              <a:t>brŒJ</a:t>
            </a:r>
            <a:r>
              <a:rPr lang="en-US" dirty="0" smtClean="0">
                <a:latin typeface="VANAVIL-Avvaiyar" pitchFamily="2" charset="0"/>
              </a:rPr>
              <a:t> </a:t>
            </a:r>
            <a:r>
              <a:rPr lang="en-US" dirty="0" err="1" smtClean="0">
                <a:latin typeface="VANAVIL-Avvaiyar" pitchFamily="2" charset="0"/>
              </a:rPr>
              <a:t>ntW¥ghLfis</a:t>
            </a:r>
            <a:r>
              <a:rPr lang="en-US" dirty="0" smtClean="0">
                <a:latin typeface="VANAVIL-Avvaiyar" pitchFamily="2" charset="0"/>
              </a:rPr>
              <a:t> </a:t>
            </a:r>
            <a:r>
              <a:rPr lang="en-US" dirty="0" err="1" smtClean="0">
                <a:latin typeface="VANAVIL-Avvaiyar" pitchFamily="2" charset="0"/>
              </a:rPr>
              <a:t>f©l¿a</a:t>
            </a:r>
            <a:r>
              <a:rPr lang="en-US" dirty="0" smtClean="0">
                <a:latin typeface="VANAVIL-Avvaiyar" pitchFamily="2" charset="0"/>
              </a:rPr>
              <a:t>¡ </a:t>
            </a:r>
            <a:r>
              <a:rPr lang="en-US" dirty="0" err="1" smtClean="0">
                <a:latin typeface="VANAVIL-Avvaiyar" pitchFamily="2" charset="0"/>
              </a:rPr>
              <a:t>brŒjš</a:t>
            </a:r>
            <a:r>
              <a:rPr lang="en-US" dirty="0" smtClean="0">
                <a:latin typeface="VANAVIL-Avvaiyar" pitchFamily="2" charset="0"/>
              </a:rPr>
              <a:t>. 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14478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>
                <a:latin typeface="VANAVIL-Avvaiyar" pitchFamily="2" charset="0"/>
              </a:rPr>
              <a:t/>
            </a:r>
            <a:br>
              <a:rPr lang="en-US" dirty="0" smtClean="0">
                <a:latin typeface="VANAVIL-Avvaiyar" pitchFamily="2" charset="0"/>
              </a:rPr>
            </a:br>
            <a:r>
              <a:rPr lang="en-US" dirty="0" smtClean="0">
                <a:latin typeface="VANAVIL-Avvaiyar" pitchFamily="2" charset="0"/>
              </a:rPr>
              <a:t/>
            </a:r>
            <a:br>
              <a:rPr lang="en-US" dirty="0" smtClean="0">
                <a:latin typeface="VANAVIL-Avvaiyar" pitchFamily="2" charset="0"/>
              </a:rPr>
            </a:br>
            <a:r>
              <a:rPr lang="en-US" dirty="0" smtClean="0">
                <a:latin typeface="VANAVIL-Avvaiyar" pitchFamily="2" charset="0"/>
              </a:rPr>
              <a:t/>
            </a:r>
            <a:br>
              <a:rPr lang="en-US" dirty="0" smtClean="0">
                <a:latin typeface="VANAVIL-Avvaiyar" pitchFamily="2" charset="0"/>
              </a:rPr>
            </a:br>
            <a:r>
              <a:rPr lang="en-US" dirty="0" err="1" smtClean="0">
                <a:latin typeface="VANAVIL-Avvaiyar" pitchFamily="2" charset="0"/>
              </a:rPr>
              <a:t>kÂ¥ÕL</a:t>
            </a:r>
            <a:r>
              <a:rPr lang="en-US" dirty="0" smtClean="0">
                <a:latin typeface="VANAVIL-Avvaiyar" pitchFamily="2" charset="0"/>
              </a:rPr>
              <a:t/>
            </a:r>
            <a:br>
              <a:rPr lang="en-US" dirty="0" smtClean="0">
                <a:latin typeface="VANAVIL-Avvaiyar" pitchFamily="2" charset="0"/>
              </a:rPr>
            </a:br>
            <a:endParaRPr lang="en-US" dirty="0">
              <a:latin typeface="VANAVIL-Avvaiyar" pitchFamily="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VANAVIL-Avvaiyar" pitchFamily="2" charset="0"/>
              </a:rPr>
              <a:t>1. </a:t>
            </a:r>
            <a:r>
              <a:rPr lang="en-US" sz="2800" dirty="0" err="1" smtClean="0">
                <a:latin typeface="VANAVIL-Avvaiyar" pitchFamily="2" charset="0"/>
              </a:rPr>
              <a:t>jftš</a:t>
            </a:r>
            <a:r>
              <a:rPr lang="en-US" sz="2800" dirty="0" smtClean="0">
                <a:latin typeface="VANAVIL-Avvaiyar" pitchFamily="2" charset="0"/>
              </a:rPr>
              <a:t> </a:t>
            </a:r>
            <a:r>
              <a:rPr lang="en-US" sz="2800" dirty="0" err="1" smtClean="0">
                <a:latin typeface="VANAVIL-Avvaiyar" pitchFamily="2" charset="0"/>
              </a:rPr>
              <a:t>rçahf</a:t>
            </a:r>
            <a:r>
              <a:rPr lang="en-US" sz="2800" dirty="0" smtClean="0">
                <a:latin typeface="VANAVIL-Avvaiyar" pitchFamily="2" charset="0"/>
              </a:rPr>
              <a:t> </a:t>
            </a:r>
            <a:r>
              <a:rPr lang="en-US" sz="2800" dirty="0" err="1" smtClean="0">
                <a:latin typeface="VANAVIL-Avvaiyar" pitchFamily="2" charset="0"/>
              </a:rPr>
              <a:t>nrfç¤jš</a:t>
            </a:r>
            <a:endParaRPr lang="en-US" sz="2800" dirty="0" smtClean="0">
              <a:latin typeface="VANAVIL-Avvaiyar" pitchFamily="2" charset="0"/>
            </a:endParaRPr>
          </a:p>
          <a:p>
            <a:r>
              <a:rPr lang="en-US" sz="2800" dirty="0" smtClean="0">
                <a:latin typeface="VANAVIL-Avvaiyar" pitchFamily="2" charset="0"/>
              </a:rPr>
              <a:t>2. </a:t>
            </a:r>
            <a:r>
              <a:rPr lang="en-US" sz="2800" dirty="0" err="1" smtClean="0">
                <a:latin typeface="VANAVIL-Avvaiyar" pitchFamily="2" charset="0"/>
              </a:rPr>
              <a:t>tH§Fjš</a:t>
            </a:r>
            <a:r>
              <a:rPr lang="en-US" sz="2800" dirty="0" smtClean="0">
                <a:latin typeface="VANAVIL-Avvaiyar" pitchFamily="2" charset="0"/>
              </a:rPr>
              <a:t> </a:t>
            </a:r>
          </a:p>
          <a:p>
            <a:r>
              <a:rPr lang="en-US" sz="2800" dirty="0" smtClean="0">
                <a:latin typeface="VANAVIL-Avvaiyar" pitchFamily="2" charset="0"/>
              </a:rPr>
              <a:t>3. </a:t>
            </a:r>
            <a:r>
              <a:rPr lang="en-US" sz="2800" dirty="0" err="1" smtClean="0">
                <a:latin typeface="VANAVIL-Avvaiyar" pitchFamily="2" charset="0"/>
              </a:rPr>
              <a:t>FGéš</a:t>
            </a:r>
            <a:r>
              <a:rPr lang="en-US" sz="2800" dirty="0" smtClean="0">
                <a:latin typeface="VANAVIL-Avvaiyar" pitchFamily="2" charset="0"/>
              </a:rPr>
              <a:t> </a:t>
            </a:r>
            <a:r>
              <a:rPr lang="en-US" sz="2800" dirty="0" err="1" smtClean="0">
                <a:latin typeface="VANAVIL-Avvaiyar" pitchFamily="2" charset="0"/>
              </a:rPr>
              <a:t>midtU</a:t>
            </a:r>
            <a:r>
              <a:rPr lang="en-US" sz="2800" dirty="0" smtClean="0">
                <a:latin typeface="VANAVIL-Avvaiyar" pitchFamily="2" charset="0"/>
              </a:rPr>
              <a:t>« </a:t>
            </a:r>
            <a:r>
              <a:rPr lang="en-US" sz="2800" dirty="0" err="1" smtClean="0">
                <a:latin typeface="VANAVIL-Avvaiyar" pitchFamily="2" charset="0"/>
              </a:rPr>
              <a:t>g§nf‰wš</a:t>
            </a:r>
            <a:endParaRPr lang="en-US" sz="2800" dirty="0" smtClean="0">
              <a:latin typeface="VANAVIL-Avvaiyar" pitchFamily="2" charset="0"/>
            </a:endParaRPr>
          </a:p>
          <a:p>
            <a:r>
              <a:rPr lang="en-US" sz="2800" dirty="0" smtClean="0">
                <a:latin typeface="VANAVIL-Avvaiyar" pitchFamily="2" charset="0"/>
              </a:rPr>
              <a:t>4. </a:t>
            </a:r>
            <a:r>
              <a:rPr lang="en-US" sz="2800" dirty="0" err="1" smtClean="0">
                <a:latin typeface="VANAVIL-Avvaiyar" pitchFamily="2" charset="0"/>
              </a:rPr>
              <a:t>éthÂ¤jš</a:t>
            </a:r>
            <a:r>
              <a:rPr lang="en-US" sz="2800" dirty="0" smtClean="0">
                <a:latin typeface="VANAVIL-Avvaiyar" pitchFamily="2" charset="0"/>
              </a:rPr>
              <a:t> </a:t>
            </a:r>
            <a:r>
              <a:rPr lang="en-US" sz="2800" dirty="0" err="1" smtClean="0">
                <a:latin typeface="VANAVIL-Avvaiyar" pitchFamily="2" charset="0"/>
              </a:rPr>
              <a:t>Âw</a:t>
            </a:r>
            <a:r>
              <a:rPr lang="en-US" sz="2800" dirty="0" smtClean="0">
                <a:latin typeface="VANAVIL-Avvaiyar" pitchFamily="2" charset="0"/>
              </a:rPr>
              <a:t>‹</a:t>
            </a:r>
          </a:p>
          <a:p>
            <a:endParaRPr lang="en-US" dirty="0" smtClean="0">
              <a:latin typeface="VANAVIL-Avvaiyar" pitchFamily="2" charset="0"/>
            </a:endParaRP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353312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ICT  </a:t>
            </a:r>
            <a:r>
              <a:rPr lang="en-US" dirty="0" smtClean="0">
                <a:latin typeface="VANAVIL-Avvaiyar" pitchFamily="2" charset="0"/>
              </a:rPr>
              <a:t/>
            </a:r>
            <a:br>
              <a:rPr lang="en-US" dirty="0" smtClean="0">
                <a:latin typeface="VANAVIL-Avvaiyar" pitchFamily="2" charset="0"/>
              </a:rPr>
            </a:br>
            <a:endParaRPr lang="en-US" dirty="0">
              <a:latin typeface="VANAVIL-Avvaiyar" pitchFamily="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buNone/>
            </a:pPr>
            <a:endParaRPr lang="en-US" sz="2800" dirty="0" smtClean="0">
              <a:latin typeface="VANAVIL-Avvaiyar" pitchFamily="2" charset="0"/>
            </a:endParaRPr>
          </a:p>
          <a:p>
            <a:pPr lvl="0">
              <a:buNone/>
            </a:pPr>
            <a:endParaRPr lang="en-US" sz="2800" dirty="0" smtClean="0">
              <a:latin typeface="VANAVIL-Avvaiyar" pitchFamily="2" charset="0"/>
            </a:endParaRPr>
          </a:p>
          <a:p>
            <a:pPr lvl="0">
              <a:buNone/>
            </a:pPr>
            <a:r>
              <a:rPr lang="en-US" sz="2800" dirty="0" smtClean="0">
                <a:latin typeface="VANAVIL-Avvaiyar" pitchFamily="2" charset="0"/>
              </a:rPr>
              <a:t>»</a:t>
            </a:r>
            <a:r>
              <a:rPr lang="en-US" sz="2800" dirty="0" err="1" smtClean="0">
                <a:latin typeface="VANAVIL-Avvaiyar" pitchFamily="2" charset="0"/>
              </a:rPr>
              <a:t>uhk</a:t>
            </a:r>
            <a:r>
              <a:rPr lang="en-US" sz="2800" dirty="0" smtClean="0">
                <a:latin typeface="VANAVIL-Avvaiyar" pitchFamily="2" charset="0"/>
              </a:rPr>
              <a:t>« </a:t>
            </a:r>
            <a:r>
              <a:rPr lang="en-US" sz="2800" dirty="0" err="1" smtClean="0">
                <a:latin typeface="VANAVIL-Avvaiyar" pitchFamily="2" charset="0"/>
              </a:rPr>
              <a:t>k‰W</a:t>
            </a:r>
            <a:r>
              <a:rPr lang="en-US" sz="2800" dirty="0" smtClean="0">
                <a:latin typeface="VANAVIL-Avvaiyar" pitchFamily="2" charset="0"/>
              </a:rPr>
              <a:t>« </a:t>
            </a:r>
            <a:r>
              <a:rPr lang="en-US" sz="2800" dirty="0" err="1" smtClean="0">
                <a:latin typeface="VANAVIL-Avvaiyar" pitchFamily="2" charset="0"/>
              </a:rPr>
              <a:t>efu¤Âš</a:t>
            </a:r>
            <a:r>
              <a:rPr lang="en-US" sz="2800" dirty="0" smtClean="0">
                <a:latin typeface="VANAVIL-Avvaiyar" pitchFamily="2" charset="0"/>
              </a:rPr>
              <a:t> </a:t>
            </a:r>
            <a:r>
              <a:rPr lang="en-US" sz="2800" dirty="0" err="1" smtClean="0">
                <a:latin typeface="VANAVIL-Avvaiyar" pitchFamily="2" charset="0"/>
              </a:rPr>
              <a:t>fhz¥gL</a:t>
            </a:r>
            <a:r>
              <a:rPr lang="en-US" sz="2800" dirty="0" smtClean="0">
                <a:latin typeface="VANAVIL-Avvaiyar" pitchFamily="2" charset="0"/>
              </a:rPr>
              <a:t>« </a:t>
            </a:r>
            <a:r>
              <a:rPr lang="en-US" sz="2800" dirty="0" err="1" smtClean="0">
                <a:latin typeface="VANAVIL-Avvaiyar" pitchFamily="2" charset="0"/>
              </a:rPr>
              <a:t>bjhêšfŸ</a:t>
            </a:r>
            <a:r>
              <a:rPr lang="en-US" sz="2800" dirty="0" smtClean="0">
                <a:latin typeface="VANAVIL-Avvaiyar" pitchFamily="2" charset="0"/>
              </a:rPr>
              <a:t> </a:t>
            </a:r>
            <a:r>
              <a:rPr lang="en-US" sz="2800" dirty="0" err="1" smtClean="0">
                <a:latin typeface="VANAVIL-Avvaiyar" pitchFamily="2" charset="0"/>
              </a:rPr>
              <a:t>gl¤Jl</a:t>
            </a:r>
            <a:r>
              <a:rPr lang="en-US" sz="2800" dirty="0" smtClean="0">
                <a:latin typeface="VANAVIL-Avvaiyar" pitchFamily="2" charset="0"/>
              </a:rPr>
              <a:t>‹ </a:t>
            </a:r>
            <a:r>
              <a:rPr lang="en-US" sz="2800" dirty="0" err="1" smtClean="0">
                <a:latin typeface="VANAVIL-Avvaiyar" pitchFamily="2" charset="0"/>
              </a:rPr>
              <a:t>fh©Ã¤jš</a:t>
            </a:r>
            <a:r>
              <a:rPr lang="en-US" sz="2800" dirty="0" smtClean="0">
                <a:latin typeface="VANAVIL-Avvaiyar" pitchFamily="2" charset="0"/>
              </a:rPr>
              <a:t>. 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429512"/>
          </a:xfrm>
        </p:spPr>
        <p:txBody>
          <a:bodyPr>
            <a:normAutofit fontScale="90000"/>
          </a:bodyPr>
          <a:lstStyle/>
          <a:p>
            <a:pPr algn="ctr"/>
            <a:r>
              <a:rPr lang="en-US" u="sng" dirty="0" smtClean="0"/>
              <a:t>ART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endParaRPr lang="en-US" sz="3600" dirty="0" smtClean="0">
              <a:latin typeface="VANAVIL-Avvaiyar" pitchFamily="2" charset="0"/>
            </a:endParaRPr>
          </a:p>
          <a:p>
            <a:pPr lvl="0"/>
            <a:r>
              <a:rPr lang="en-US" sz="3600" dirty="0" err="1" smtClean="0">
                <a:latin typeface="VANAVIL-Avvaiyar" pitchFamily="2" charset="0"/>
              </a:rPr>
              <a:t>eo¤J</a:t>
            </a:r>
            <a:r>
              <a:rPr lang="en-US" sz="3600" dirty="0" smtClean="0">
                <a:latin typeface="VANAVIL-Avvaiyar" pitchFamily="2" charset="0"/>
              </a:rPr>
              <a:t>¡ </a:t>
            </a:r>
            <a:r>
              <a:rPr lang="en-US" sz="3600" dirty="0" err="1" smtClean="0">
                <a:latin typeface="VANAVIL-Avvaiyar" pitchFamily="2" charset="0"/>
              </a:rPr>
              <a:t>fh£Ljš</a:t>
            </a:r>
            <a:r>
              <a:rPr lang="en-US" sz="3600" dirty="0" smtClean="0">
                <a:latin typeface="VANAVIL-Avvaiyar" pitchFamily="2" charset="0"/>
              </a:rPr>
              <a:t>.</a:t>
            </a:r>
          </a:p>
          <a:p>
            <a:pPr lvl="0"/>
            <a:r>
              <a:rPr lang="en-US" sz="3600" dirty="0" err="1" smtClean="0">
                <a:latin typeface="VANAVIL-Avvaiyar" pitchFamily="2" charset="0"/>
              </a:rPr>
              <a:t>fij</a:t>
            </a:r>
            <a:r>
              <a:rPr lang="en-US" sz="3600" dirty="0" smtClean="0">
                <a:latin typeface="VANAVIL-Avvaiyar" pitchFamily="2" charset="0"/>
              </a:rPr>
              <a:t>¡  </a:t>
            </a:r>
            <a:r>
              <a:rPr lang="en-US" sz="3600" dirty="0" err="1" smtClean="0">
                <a:latin typeface="VANAVIL-Avvaiyar" pitchFamily="2" charset="0"/>
              </a:rPr>
              <a:t>Twš</a:t>
            </a:r>
            <a:r>
              <a:rPr lang="en-US" sz="3600" dirty="0" smtClean="0">
                <a:latin typeface="VANAVIL-Avvaiyar" pitchFamily="2" charset="0"/>
              </a:rPr>
              <a:t>  </a:t>
            </a:r>
          </a:p>
          <a:p>
            <a:pPr lvl="0"/>
            <a:r>
              <a:rPr lang="en-US" sz="3600" dirty="0" err="1" smtClean="0">
                <a:latin typeface="VANAVIL-Avvaiyar" pitchFamily="2" charset="0"/>
              </a:rPr>
              <a:t>gl</a:t>
            </a:r>
            <a:r>
              <a:rPr lang="en-US" sz="3600" dirty="0" smtClean="0">
                <a:latin typeface="VANAVIL-Avvaiyar" pitchFamily="2" charset="0"/>
              </a:rPr>
              <a:t>« </a:t>
            </a:r>
            <a:r>
              <a:rPr lang="en-US" sz="3600" dirty="0" err="1" smtClean="0">
                <a:latin typeface="VANAVIL-Avvaiyar" pitchFamily="2" charset="0"/>
              </a:rPr>
              <a:t>tiua</a:t>
            </a:r>
            <a:r>
              <a:rPr lang="en-US" sz="3600" dirty="0" smtClean="0">
                <a:latin typeface="VANAVIL-Avvaiyar" pitchFamily="2" charset="0"/>
              </a:rPr>
              <a:t>¢ </a:t>
            </a:r>
            <a:r>
              <a:rPr lang="en-US" sz="3600" dirty="0" err="1" smtClean="0">
                <a:latin typeface="VANAVIL-Avvaiyar" pitchFamily="2" charset="0"/>
              </a:rPr>
              <a:t>brŒjš</a:t>
            </a:r>
            <a:endParaRPr lang="en-US" sz="3600" dirty="0">
              <a:latin typeface="VANAVIL-Avvaiyar" pitchFamily="2" charset="0"/>
            </a:endParaRP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353312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err="1" smtClean="0">
                <a:latin typeface="VANAVIL-Avvaiyar" pitchFamily="2" charset="0"/>
              </a:rPr>
              <a:t>f‰wš</a:t>
            </a:r>
            <a:r>
              <a:rPr lang="en-US" dirty="0" smtClean="0">
                <a:latin typeface="VANAVIL-Avvaiyar" pitchFamily="2" charset="0"/>
              </a:rPr>
              <a:t> </a:t>
            </a:r>
            <a:r>
              <a:rPr lang="en-US" dirty="0" err="1" smtClean="0">
                <a:latin typeface="VANAVIL-Avvaiyar" pitchFamily="2" charset="0"/>
              </a:rPr>
              <a:t>f‰Ã¤jš</a:t>
            </a:r>
            <a:r>
              <a:rPr lang="en-US" dirty="0" smtClean="0">
                <a:latin typeface="VANAVIL-Avvaiyar" pitchFamily="2" charset="0"/>
              </a:rPr>
              <a:t> </a:t>
            </a:r>
            <a:r>
              <a:rPr lang="en-US" dirty="0" err="1" smtClean="0">
                <a:latin typeface="VANAVIL-Avvaiyar" pitchFamily="2" charset="0"/>
              </a:rPr>
              <a:t>brašghL</a:t>
            </a:r>
            <a:r>
              <a:rPr lang="en-US" dirty="0" smtClean="0">
                <a:latin typeface="VANAVIL-Avvaiyar" pitchFamily="2" charset="0"/>
              </a:rPr>
              <a:t>  (2)</a:t>
            </a:r>
            <a:br>
              <a:rPr lang="en-US" dirty="0" smtClean="0">
                <a:latin typeface="VANAVIL-Avvaiyar" pitchFamily="2" charset="0"/>
              </a:rPr>
            </a:br>
            <a:endParaRPr lang="en-US" dirty="0">
              <a:latin typeface="VANAVIL-Avvaiyar" pitchFamily="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u="sng" dirty="0" err="1" smtClean="0">
                <a:latin typeface="VANAVIL-Avvaiyar" pitchFamily="2" charset="0"/>
              </a:rPr>
              <a:t>brašÂ£l</a:t>
            </a:r>
            <a:r>
              <a:rPr lang="en-US" b="1" u="sng" dirty="0" smtClean="0">
                <a:latin typeface="VANAVIL-Avvaiyar" pitchFamily="2" charset="0"/>
              </a:rPr>
              <a:t>«  (</a:t>
            </a:r>
            <a:r>
              <a:rPr lang="en-US" b="1" u="sng" dirty="0" err="1" smtClean="0">
                <a:latin typeface="VANAVIL-Avvaiyar" pitchFamily="2" charset="0"/>
              </a:rPr>
              <a:t>jåeg</a:t>
            </a:r>
            <a:r>
              <a:rPr lang="en-US" b="1" u="sng" dirty="0" smtClean="0">
                <a:latin typeface="VANAVIL-Avvaiyar" pitchFamily="2" charset="0"/>
              </a:rPr>
              <a:t>®)</a:t>
            </a:r>
            <a:endParaRPr lang="en-US" dirty="0" smtClean="0">
              <a:latin typeface="VANAVIL-Avvaiyar" pitchFamily="2" charset="0"/>
            </a:endParaRPr>
          </a:p>
          <a:p>
            <a:pPr algn="just">
              <a:buNone/>
            </a:pPr>
            <a:r>
              <a:rPr lang="en-US" dirty="0" smtClean="0">
                <a:latin typeface="VANAVIL-Avvaiyar" pitchFamily="2" charset="0"/>
              </a:rPr>
              <a:t>    	</a:t>
            </a:r>
            <a:r>
              <a:rPr lang="en-US" dirty="0" err="1" smtClean="0">
                <a:latin typeface="VANAVIL-Avvaiyar" pitchFamily="2" charset="0"/>
              </a:rPr>
              <a:t>khztid</a:t>
            </a:r>
            <a:r>
              <a:rPr lang="en-US" dirty="0" smtClean="0">
                <a:latin typeface="VANAVIL-Avvaiyar" pitchFamily="2" charset="0"/>
              </a:rPr>
              <a:t> j‹ »</a:t>
            </a:r>
            <a:r>
              <a:rPr lang="en-US" dirty="0" err="1" smtClean="0">
                <a:latin typeface="VANAVIL-Avvaiyar" pitchFamily="2" charset="0"/>
              </a:rPr>
              <a:t>uhk¤Âš</a:t>
            </a:r>
            <a:r>
              <a:rPr lang="en-US" dirty="0" smtClean="0">
                <a:latin typeface="VANAVIL-Avvaiyar" pitchFamily="2" charset="0"/>
              </a:rPr>
              <a:t> </a:t>
            </a:r>
            <a:r>
              <a:rPr lang="en-US" dirty="0" err="1" smtClean="0">
                <a:latin typeface="VANAVIL-Avvaiyar" pitchFamily="2" charset="0"/>
              </a:rPr>
              <a:t>brŒÍ</a:t>
            </a:r>
            <a:r>
              <a:rPr lang="en-US" dirty="0" smtClean="0">
                <a:latin typeface="VANAVIL-Avvaiyar" pitchFamily="2" charset="0"/>
              </a:rPr>
              <a:t>« </a:t>
            </a:r>
            <a:r>
              <a:rPr lang="en-US" dirty="0" err="1" smtClean="0">
                <a:latin typeface="VANAVIL-Avvaiyar" pitchFamily="2" charset="0"/>
              </a:rPr>
              <a:t>bjhêšfŸ</a:t>
            </a:r>
            <a:r>
              <a:rPr lang="en-US" dirty="0" smtClean="0">
                <a:latin typeface="VANAVIL-Avvaiyar" pitchFamily="2" charset="0"/>
              </a:rPr>
              <a:t>. </a:t>
            </a:r>
            <a:r>
              <a:rPr lang="en-US" dirty="0" err="1" smtClean="0">
                <a:latin typeface="VANAVIL-Avvaiyar" pitchFamily="2" charset="0"/>
              </a:rPr>
              <a:t>bjhêš</a:t>
            </a:r>
            <a:r>
              <a:rPr lang="en-US" dirty="0" smtClean="0">
                <a:latin typeface="VANAVIL-Avvaiyar" pitchFamily="2" charset="0"/>
              </a:rPr>
              <a:t> </a:t>
            </a:r>
            <a:r>
              <a:rPr lang="en-US" dirty="0" err="1" smtClean="0">
                <a:latin typeface="VANAVIL-Avvaiyar" pitchFamily="2" charset="0"/>
              </a:rPr>
              <a:t>brŒÍ</a:t>
            </a:r>
            <a:r>
              <a:rPr lang="en-US" dirty="0" smtClean="0">
                <a:latin typeface="VANAVIL-Avvaiyar" pitchFamily="2" charset="0"/>
              </a:rPr>
              <a:t>« </a:t>
            </a:r>
            <a:r>
              <a:rPr lang="en-US" dirty="0" err="1" smtClean="0">
                <a:latin typeface="VANAVIL-Avvaiyar" pitchFamily="2" charset="0"/>
              </a:rPr>
              <a:t>kåj®fis</a:t>
            </a:r>
            <a:r>
              <a:rPr lang="en-US" dirty="0" smtClean="0">
                <a:latin typeface="VANAVIL-Avvaiyar" pitchFamily="2" charset="0"/>
              </a:rPr>
              <a:t> </a:t>
            </a:r>
            <a:r>
              <a:rPr lang="en-US" dirty="0" err="1" smtClean="0">
                <a:latin typeface="VANAVIL-Avvaiyar" pitchFamily="2" charset="0"/>
              </a:rPr>
              <a:t>neuo</a:t>
            </a:r>
            <a:r>
              <a:rPr lang="en-US" dirty="0" smtClean="0">
                <a:latin typeface="VANAVIL-Avvaiyar" pitchFamily="2" charset="0"/>
              </a:rPr>
              <a:t> MŒÎ </a:t>
            </a:r>
            <a:r>
              <a:rPr lang="en-US" dirty="0" err="1" smtClean="0">
                <a:latin typeface="VANAVIL-Avvaiyar" pitchFamily="2" charset="0"/>
              </a:rPr>
              <a:t>brŒJ</a:t>
            </a:r>
            <a:r>
              <a:rPr lang="en-US" dirty="0" smtClean="0">
                <a:latin typeface="VANAVIL-Avvaiyar" pitchFamily="2" charset="0"/>
              </a:rPr>
              <a:t> </a:t>
            </a:r>
            <a:r>
              <a:rPr lang="en-US" dirty="0" err="1" smtClean="0">
                <a:latin typeface="VANAVIL-Avvaiyar" pitchFamily="2" charset="0"/>
              </a:rPr>
              <a:t>mt®fŸ</a:t>
            </a:r>
            <a:r>
              <a:rPr lang="en-US" dirty="0" smtClean="0">
                <a:latin typeface="VANAVIL-Avvaiyar" pitchFamily="2" charset="0"/>
              </a:rPr>
              <a:t> </a:t>
            </a:r>
            <a:r>
              <a:rPr lang="en-US" dirty="0" err="1" smtClean="0">
                <a:latin typeface="VANAVIL-Avvaiyar" pitchFamily="2" charset="0"/>
              </a:rPr>
              <a:t>brŒÍ</a:t>
            </a:r>
            <a:r>
              <a:rPr lang="en-US" dirty="0" smtClean="0">
                <a:latin typeface="VANAVIL-Avvaiyar" pitchFamily="2" charset="0"/>
              </a:rPr>
              <a:t>« </a:t>
            </a:r>
            <a:r>
              <a:rPr lang="en-US" dirty="0" err="1" smtClean="0">
                <a:latin typeface="VANAVIL-Avvaiyar" pitchFamily="2" charset="0"/>
              </a:rPr>
              <a:t>bjhêš</a:t>
            </a:r>
            <a:r>
              <a:rPr lang="en-US" dirty="0" smtClean="0">
                <a:latin typeface="VANAVIL-Avvaiyar" pitchFamily="2" charset="0"/>
              </a:rPr>
              <a:t> </a:t>
            </a:r>
            <a:r>
              <a:rPr lang="en-US" dirty="0" err="1" smtClean="0">
                <a:latin typeface="VANAVIL-Avvaiyar" pitchFamily="2" charset="0"/>
              </a:rPr>
              <a:t>k‰W</a:t>
            </a:r>
            <a:r>
              <a:rPr lang="en-US" dirty="0" smtClean="0">
                <a:latin typeface="VANAVIL-Avvaiyar" pitchFamily="2" charset="0"/>
              </a:rPr>
              <a:t>«  </a:t>
            </a:r>
            <a:r>
              <a:rPr lang="en-US" dirty="0" err="1" smtClean="0">
                <a:latin typeface="VANAVIL-Avvaiyar" pitchFamily="2" charset="0"/>
              </a:rPr>
              <a:t>m¤bjhêš</a:t>
            </a:r>
            <a:r>
              <a:rPr lang="en-US" dirty="0" smtClean="0">
                <a:latin typeface="VANAVIL-Avvaiyar" pitchFamily="2" charset="0"/>
              </a:rPr>
              <a:t> </a:t>
            </a:r>
            <a:r>
              <a:rPr lang="en-US" dirty="0" err="1" smtClean="0">
                <a:latin typeface="VANAVIL-Avvaiyar" pitchFamily="2" charset="0"/>
              </a:rPr>
              <a:t>brŒa</a:t>
            </a:r>
            <a:r>
              <a:rPr lang="en-US" dirty="0" smtClean="0">
                <a:latin typeface="VANAVIL-Avvaiyar" pitchFamily="2" charset="0"/>
              </a:rPr>
              <a:t> </a:t>
            </a:r>
            <a:r>
              <a:rPr lang="en-US" dirty="0" err="1" smtClean="0">
                <a:latin typeface="VANAVIL-Avvaiyar" pitchFamily="2" charset="0"/>
              </a:rPr>
              <a:t>njitahd</a:t>
            </a:r>
            <a:r>
              <a:rPr lang="en-US" dirty="0" smtClean="0">
                <a:latin typeface="VANAVIL-Avvaiyar" pitchFamily="2" charset="0"/>
              </a:rPr>
              <a:t>  _y¥ </a:t>
            </a:r>
            <a:r>
              <a:rPr lang="en-US" dirty="0" err="1" smtClean="0">
                <a:latin typeface="VANAVIL-Avvaiyar" pitchFamily="2" charset="0"/>
              </a:rPr>
              <a:t>bghU£fŸ</a:t>
            </a:r>
            <a:r>
              <a:rPr lang="en-US" dirty="0" smtClean="0">
                <a:latin typeface="VANAVIL-Avvaiyar" pitchFamily="2" charset="0"/>
              </a:rPr>
              <a:t>,  »</a:t>
            </a:r>
            <a:r>
              <a:rPr lang="en-US" dirty="0" err="1" smtClean="0">
                <a:latin typeface="VANAVIL-Avvaiyar" pitchFamily="2" charset="0"/>
              </a:rPr>
              <a:t>il¡F</a:t>
            </a:r>
            <a:r>
              <a:rPr lang="en-US" dirty="0" smtClean="0">
                <a:latin typeface="VANAVIL-Avvaiyar" pitchFamily="2" charset="0"/>
              </a:rPr>
              <a:t>« </a:t>
            </a:r>
            <a:r>
              <a:rPr lang="en-US" dirty="0" err="1" smtClean="0">
                <a:latin typeface="VANAVIL-Avvaiyar" pitchFamily="2" charset="0"/>
              </a:rPr>
              <a:t>Ïl§fŸ</a:t>
            </a:r>
            <a:r>
              <a:rPr lang="en-US" dirty="0" smtClean="0">
                <a:latin typeface="VANAVIL-Avvaiyar" pitchFamily="2" charset="0"/>
              </a:rPr>
              <a:t>, </a:t>
            </a:r>
            <a:r>
              <a:rPr lang="en-US" dirty="0" err="1" smtClean="0">
                <a:latin typeface="VANAVIL-Avvaiyar" pitchFamily="2" charset="0"/>
              </a:rPr>
              <a:t>c‰g¤Â</a:t>
            </a:r>
            <a:r>
              <a:rPr lang="en-US" dirty="0" smtClean="0">
                <a:latin typeface="VANAVIL-Avvaiyar" pitchFamily="2" charset="0"/>
              </a:rPr>
              <a:t> </a:t>
            </a:r>
            <a:r>
              <a:rPr lang="en-US" dirty="0" err="1" smtClean="0">
                <a:latin typeface="VANAVIL-Avvaiyar" pitchFamily="2" charset="0"/>
              </a:rPr>
              <a:t>brŒÍ</a:t>
            </a:r>
            <a:r>
              <a:rPr lang="en-US" dirty="0" smtClean="0">
                <a:latin typeface="VANAVIL-Avvaiyar" pitchFamily="2" charset="0"/>
              </a:rPr>
              <a:t>« </a:t>
            </a:r>
            <a:r>
              <a:rPr lang="en-US" dirty="0" err="1" smtClean="0">
                <a:latin typeface="VANAVIL-Avvaiyar" pitchFamily="2" charset="0"/>
              </a:rPr>
              <a:t>Kiw</a:t>
            </a:r>
            <a:r>
              <a:rPr lang="en-US" dirty="0" smtClean="0">
                <a:latin typeface="VANAVIL-Avvaiyar" pitchFamily="2" charset="0"/>
              </a:rPr>
              <a:t>, V‹ </a:t>
            </a:r>
            <a:r>
              <a:rPr lang="en-US" dirty="0" err="1" smtClean="0">
                <a:latin typeface="VANAVIL-Avvaiyar" pitchFamily="2" charset="0"/>
              </a:rPr>
              <a:t>Ï¤bjhêš</a:t>
            </a:r>
            <a:r>
              <a:rPr lang="en-US" dirty="0" smtClean="0">
                <a:latin typeface="VANAVIL-Avvaiyar" pitchFamily="2" charset="0"/>
              </a:rPr>
              <a:t> </a:t>
            </a:r>
            <a:r>
              <a:rPr lang="en-US" dirty="0" err="1" smtClean="0">
                <a:latin typeface="VANAVIL-Avvaiyar" pitchFamily="2" charset="0"/>
              </a:rPr>
              <a:t>Ï›él¤Âš</a:t>
            </a:r>
            <a:r>
              <a:rPr lang="en-US" dirty="0" smtClean="0">
                <a:latin typeface="VANAVIL-Avvaiyar" pitchFamily="2" charset="0"/>
              </a:rPr>
              <a:t> </a:t>
            </a:r>
            <a:r>
              <a:rPr lang="en-US" dirty="0" err="1" smtClean="0">
                <a:latin typeface="VANAVIL-Avvaiyar" pitchFamily="2" charset="0"/>
              </a:rPr>
              <a:t>nk‰bfhŸs¥gL</a:t>
            </a:r>
            <a:r>
              <a:rPr lang="en-US" dirty="0" smtClean="0">
                <a:latin typeface="VANAVIL-Avvaiyar" pitchFamily="2" charset="0"/>
              </a:rPr>
              <a:t>»‹wd </a:t>
            </a:r>
            <a:r>
              <a:rPr lang="en-US" dirty="0" err="1" smtClean="0">
                <a:latin typeface="VANAVIL-Avvaiyar" pitchFamily="2" charset="0"/>
              </a:rPr>
              <a:t>ngh‹w</a:t>
            </a:r>
            <a:r>
              <a:rPr lang="en-US" dirty="0" smtClean="0">
                <a:latin typeface="VANAVIL-Avvaiyar" pitchFamily="2" charset="0"/>
              </a:rPr>
              <a:t>  </a:t>
            </a:r>
            <a:r>
              <a:rPr lang="en-US" dirty="0" err="1" smtClean="0">
                <a:latin typeface="VANAVIL-Avvaiyar" pitchFamily="2" charset="0"/>
              </a:rPr>
              <a:t>jftš</a:t>
            </a:r>
            <a:r>
              <a:rPr lang="en-US" dirty="0" smtClean="0">
                <a:latin typeface="VANAVIL-Avvaiyar" pitchFamily="2" charset="0"/>
              </a:rPr>
              <a:t> </a:t>
            </a:r>
            <a:r>
              <a:rPr lang="en-US" dirty="0" err="1" smtClean="0">
                <a:latin typeface="VANAVIL-Avvaiyar" pitchFamily="2" charset="0"/>
              </a:rPr>
              <a:t>nrfç¤J</a:t>
            </a:r>
            <a:r>
              <a:rPr lang="en-US" dirty="0" smtClean="0">
                <a:latin typeface="VANAVIL-Avvaiyar" pitchFamily="2" charset="0"/>
              </a:rPr>
              <a:t> </a:t>
            </a:r>
            <a:r>
              <a:rPr lang="en-US" dirty="0" err="1" smtClean="0">
                <a:latin typeface="VANAVIL-Avvaiyar" pitchFamily="2" charset="0"/>
              </a:rPr>
              <a:t>Ï¤bjhêš</a:t>
            </a:r>
            <a:r>
              <a:rPr lang="en-US" dirty="0" smtClean="0">
                <a:latin typeface="VANAVIL-Avvaiyar" pitchFamily="2" charset="0"/>
              </a:rPr>
              <a:t> </a:t>
            </a:r>
            <a:r>
              <a:rPr lang="en-US" dirty="0" err="1" smtClean="0">
                <a:latin typeface="VANAVIL-Avvaiyar" pitchFamily="2" charset="0"/>
              </a:rPr>
              <a:t>Ï›él¤Âš</a:t>
            </a:r>
            <a:r>
              <a:rPr lang="en-US" dirty="0" smtClean="0">
                <a:latin typeface="VANAVIL-Avvaiyar" pitchFamily="2" charset="0"/>
              </a:rPr>
              <a:t> </a:t>
            </a:r>
            <a:r>
              <a:rPr lang="en-US" dirty="0" err="1" smtClean="0">
                <a:latin typeface="VANAVIL-Avvaiyar" pitchFamily="2" charset="0"/>
              </a:rPr>
              <a:t>brŒtj‰fhd</a:t>
            </a:r>
            <a:r>
              <a:rPr lang="en-US" dirty="0" smtClean="0">
                <a:latin typeface="VANAVIL-Avvaiyar" pitchFamily="2" charset="0"/>
              </a:rPr>
              <a:t> </a:t>
            </a:r>
            <a:r>
              <a:rPr lang="en-US" dirty="0" err="1" smtClean="0">
                <a:latin typeface="VANAVIL-Avvaiyar" pitchFamily="2" charset="0"/>
              </a:rPr>
              <a:t>fhuz¤ij</a:t>
            </a:r>
            <a:r>
              <a:rPr lang="en-US" dirty="0" smtClean="0">
                <a:latin typeface="VANAVIL-Avvaiyar" pitchFamily="2" charset="0"/>
              </a:rPr>
              <a:t> </a:t>
            </a:r>
            <a:r>
              <a:rPr lang="en-US" dirty="0" err="1" smtClean="0">
                <a:latin typeface="VANAVIL-Avvaiyar" pitchFamily="2" charset="0"/>
              </a:rPr>
              <a:t>f©l¿a</a:t>
            </a:r>
            <a:r>
              <a:rPr lang="en-US" dirty="0" smtClean="0">
                <a:latin typeface="VANAVIL-Avvaiyar" pitchFamily="2" charset="0"/>
              </a:rPr>
              <a:t>¢ </a:t>
            </a:r>
            <a:r>
              <a:rPr lang="en-US" dirty="0" err="1" smtClean="0">
                <a:latin typeface="VANAVIL-Avvaiyar" pitchFamily="2" charset="0"/>
              </a:rPr>
              <a:t>brŒjš</a:t>
            </a:r>
            <a:r>
              <a:rPr lang="en-US" dirty="0" smtClean="0">
                <a:latin typeface="VANAVIL-Avvaiyar" pitchFamily="2" charset="0"/>
              </a:rPr>
              <a:t>.   </a:t>
            </a:r>
            <a:endParaRPr lang="en-US" dirty="0">
              <a:latin typeface="VANAVIL-Avvaiyar" pitchFamily="2" charset="0"/>
            </a:endParaRP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353312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u="sng" dirty="0" smtClean="0">
                <a:latin typeface="VANAVIL-Avvaiyar" pitchFamily="2" charset="0"/>
              </a:rPr>
              <a:t/>
            </a:r>
            <a:br>
              <a:rPr lang="en-US" b="1" u="sng" dirty="0" smtClean="0">
                <a:latin typeface="VANAVIL-Avvaiyar" pitchFamily="2" charset="0"/>
              </a:rPr>
            </a:br>
            <a:r>
              <a:rPr lang="en-US" b="1" u="sng" dirty="0" err="1" smtClean="0">
                <a:latin typeface="VANAVIL-Avvaiyar" pitchFamily="2" charset="0"/>
              </a:rPr>
              <a:t>f‰wš</a:t>
            </a:r>
            <a:r>
              <a:rPr lang="en-US" b="1" u="sng" dirty="0" smtClean="0">
                <a:latin typeface="VANAVIL-Avvaiyar" pitchFamily="2" charset="0"/>
              </a:rPr>
              <a:t> </a:t>
            </a:r>
            <a:r>
              <a:rPr lang="en-US" b="1" u="sng" dirty="0" err="1" smtClean="0">
                <a:latin typeface="VANAVIL-Avvaiyar" pitchFamily="2" charset="0"/>
              </a:rPr>
              <a:t>f‰Ã¤jš</a:t>
            </a:r>
            <a:r>
              <a:rPr lang="en-US" b="1" u="sng" dirty="0" smtClean="0">
                <a:latin typeface="VANAVIL-Avvaiyar" pitchFamily="2" charset="0"/>
              </a:rPr>
              <a:t> </a:t>
            </a:r>
            <a:r>
              <a:rPr lang="en-US" b="1" u="sng" dirty="0" err="1" smtClean="0">
                <a:latin typeface="VANAVIL-Avvaiyar" pitchFamily="2" charset="0"/>
              </a:rPr>
              <a:t>brašghL</a:t>
            </a:r>
            <a:r>
              <a:rPr lang="en-US" b="1" u="sng" dirty="0" smtClean="0">
                <a:latin typeface="VANAVIL-Avvaiyar" pitchFamily="2" charset="0"/>
              </a:rPr>
              <a:t>  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buNone/>
            </a:pPr>
            <a:r>
              <a:rPr lang="en-US" sz="3000" b="1" dirty="0" err="1" smtClean="0">
                <a:latin typeface="VANAVIL-Avvaiyar" pitchFamily="2" charset="0"/>
              </a:rPr>
              <a:t>ne®fhzš</a:t>
            </a:r>
            <a:r>
              <a:rPr lang="en-US" sz="3000" b="1" dirty="0" smtClean="0">
                <a:latin typeface="VANAVIL-Avvaiyar" pitchFamily="2" charset="0"/>
              </a:rPr>
              <a:t> (</a:t>
            </a:r>
            <a:r>
              <a:rPr lang="en-US" sz="3000" b="1" dirty="0" err="1" smtClean="0">
                <a:latin typeface="VANAVIL-Avvaiyar" pitchFamily="2" charset="0"/>
              </a:rPr>
              <a:t>fs</a:t>
            </a:r>
            <a:r>
              <a:rPr lang="en-US" sz="3000" b="1" dirty="0" smtClean="0">
                <a:latin typeface="VANAVIL-Avvaiyar" pitchFamily="2" charset="0"/>
              </a:rPr>
              <a:t> MŒÎ)</a:t>
            </a:r>
          </a:p>
          <a:p>
            <a:r>
              <a:rPr lang="en-US" dirty="0" smtClean="0">
                <a:latin typeface="VANAVIL-Avvaiyar" pitchFamily="2" charset="0"/>
              </a:rPr>
              <a:t>»</a:t>
            </a:r>
            <a:r>
              <a:rPr lang="en-US" dirty="0" err="1" smtClean="0">
                <a:latin typeface="VANAVIL-Avvaiyar" pitchFamily="2" charset="0"/>
              </a:rPr>
              <a:t>uhk</a:t>
            </a:r>
            <a:r>
              <a:rPr lang="en-US" dirty="0" smtClean="0">
                <a:latin typeface="VANAVIL-Avvaiyar" pitchFamily="2" charset="0"/>
              </a:rPr>
              <a:t>«/ </a:t>
            </a:r>
            <a:r>
              <a:rPr lang="en-US" dirty="0" err="1" smtClean="0">
                <a:latin typeface="VANAVIL-Avvaiyar" pitchFamily="2" charset="0"/>
              </a:rPr>
              <a:t>ef</a:t>
            </a:r>
            <a:r>
              <a:rPr lang="en-US" dirty="0" smtClean="0">
                <a:latin typeface="VANAVIL-Avvaiyar" pitchFamily="2" charset="0"/>
              </a:rPr>
              <a:t>®¥</a:t>
            </a:r>
            <a:r>
              <a:rPr lang="en-US" dirty="0" err="1" smtClean="0">
                <a:latin typeface="VANAVIL-Avvaiyar" pitchFamily="2" charset="0"/>
              </a:rPr>
              <a:t>òw</a:t>
            </a:r>
            <a:r>
              <a:rPr lang="en-US" dirty="0" smtClean="0">
                <a:latin typeface="VANAVIL-Avvaiyar" pitchFamily="2" charset="0"/>
              </a:rPr>
              <a:t>« </a:t>
            </a:r>
            <a:r>
              <a:rPr lang="en-US" dirty="0" err="1" smtClean="0">
                <a:latin typeface="VANAVIL-Avvaiyar" pitchFamily="2" charset="0"/>
              </a:rPr>
              <a:t>rh</a:t>
            </a:r>
            <a:r>
              <a:rPr lang="en-US" dirty="0" smtClean="0">
                <a:latin typeface="VANAVIL-Avvaiyar" pitchFamily="2" charset="0"/>
              </a:rPr>
              <a:t>®ªj </a:t>
            </a:r>
            <a:r>
              <a:rPr lang="en-US" dirty="0" err="1" smtClean="0">
                <a:latin typeface="VANAVIL-Avvaiyar" pitchFamily="2" charset="0"/>
              </a:rPr>
              <a:t>bjhêš</a:t>
            </a:r>
            <a:r>
              <a:rPr lang="en-US" dirty="0" smtClean="0">
                <a:latin typeface="VANAVIL-Avvaiyar" pitchFamily="2" charset="0"/>
              </a:rPr>
              <a:t> </a:t>
            </a:r>
            <a:r>
              <a:rPr lang="en-US" dirty="0" err="1" smtClean="0">
                <a:latin typeface="VANAVIL-Avvaiyar" pitchFamily="2" charset="0"/>
              </a:rPr>
              <a:t>brŒa¡Toat®fis</a:t>
            </a:r>
            <a:r>
              <a:rPr lang="en-US" dirty="0" smtClean="0">
                <a:latin typeface="VANAVIL-Avvaiyar" pitchFamily="2" charset="0"/>
              </a:rPr>
              <a:t> ne®¡</a:t>
            </a:r>
            <a:r>
              <a:rPr lang="en-US" dirty="0" err="1" smtClean="0">
                <a:latin typeface="VANAVIL-Avvaiyar" pitchFamily="2" charset="0"/>
              </a:rPr>
              <a:t>fhzš</a:t>
            </a:r>
            <a:r>
              <a:rPr lang="en-US" dirty="0" smtClean="0">
                <a:latin typeface="VANAVIL-Avvaiyar" pitchFamily="2" charset="0"/>
              </a:rPr>
              <a:t> </a:t>
            </a:r>
            <a:r>
              <a:rPr lang="en-US" dirty="0" err="1" smtClean="0">
                <a:latin typeface="VANAVIL-Avvaiyar" pitchFamily="2" charset="0"/>
              </a:rPr>
              <a:t>brŒjš</a:t>
            </a:r>
            <a:r>
              <a:rPr lang="en-US" dirty="0" smtClean="0">
                <a:latin typeface="VANAVIL-Avvaiyar" pitchFamily="2" charset="0"/>
              </a:rPr>
              <a:t>.</a:t>
            </a:r>
          </a:p>
          <a:p>
            <a:pPr lvl="0"/>
            <a:r>
              <a:rPr lang="en-US" dirty="0" err="1" smtClean="0">
                <a:latin typeface="VANAVIL-Avvaiyar" pitchFamily="2" charset="0"/>
              </a:rPr>
              <a:t>mt</a:t>
            </a:r>
            <a:r>
              <a:rPr lang="en-US" dirty="0" smtClean="0">
                <a:latin typeface="VANAVIL-Avvaiyar" pitchFamily="2" charset="0"/>
              </a:rPr>
              <a:t>® </a:t>
            </a:r>
            <a:r>
              <a:rPr lang="en-US" dirty="0" err="1" smtClean="0">
                <a:latin typeface="VANAVIL-Avvaiyar" pitchFamily="2" charset="0"/>
              </a:rPr>
              <a:t>brŒÍ</a:t>
            </a:r>
            <a:r>
              <a:rPr lang="en-US" dirty="0" smtClean="0">
                <a:latin typeface="VANAVIL-Avvaiyar" pitchFamily="2" charset="0"/>
              </a:rPr>
              <a:t>« </a:t>
            </a:r>
            <a:r>
              <a:rPr lang="en-US" dirty="0" err="1" smtClean="0">
                <a:latin typeface="VANAVIL-Avvaiyar" pitchFamily="2" charset="0"/>
              </a:rPr>
              <a:t>bjhêš</a:t>
            </a:r>
            <a:r>
              <a:rPr lang="en-US" dirty="0" smtClean="0">
                <a:latin typeface="VANAVIL-Avvaiyar" pitchFamily="2" charset="0"/>
              </a:rPr>
              <a:t>    -------------</a:t>
            </a:r>
          </a:p>
          <a:p>
            <a:pPr lvl="0"/>
            <a:r>
              <a:rPr lang="en-US" dirty="0" err="1" smtClean="0">
                <a:latin typeface="VANAVIL-Avvaiyar" pitchFamily="2" charset="0"/>
              </a:rPr>
              <a:t>v¤jid</a:t>
            </a:r>
            <a:r>
              <a:rPr lang="en-US" dirty="0" smtClean="0">
                <a:latin typeface="VANAVIL-Avvaiyar" pitchFamily="2" charset="0"/>
              </a:rPr>
              <a:t> </a:t>
            </a:r>
            <a:r>
              <a:rPr lang="en-US" dirty="0" err="1" smtClean="0">
                <a:latin typeface="VANAVIL-Avvaiyar" pitchFamily="2" charset="0"/>
              </a:rPr>
              <a:t>M©Lfshf</a:t>
            </a:r>
            <a:r>
              <a:rPr lang="en-US" dirty="0" smtClean="0">
                <a:latin typeface="VANAVIL-Avvaiyar" pitchFamily="2" charset="0"/>
              </a:rPr>
              <a:t> </a:t>
            </a:r>
            <a:r>
              <a:rPr lang="en-US" dirty="0" err="1" smtClean="0">
                <a:latin typeface="VANAVIL-Avvaiyar" pitchFamily="2" charset="0"/>
              </a:rPr>
              <a:t>nk‰bfhŸ»wh</a:t>
            </a:r>
            <a:r>
              <a:rPr lang="en-US" dirty="0" smtClean="0">
                <a:latin typeface="VANAVIL-Avvaiyar" pitchFamily="2" charset="0"/>
              </a:rPr>
              <a:t>®  ------------</a:t>
            </a:r>
          </a:p>
          <a:p>
            <a:pPr lvl="0"/>
            <a:r>
              <a:rPr lang="en-US" dirty="0" err="1" smtClean="0">
                <a:latin typeface="VANAVIL-Avvaiyar" pitchFamily="2" charset="0"/>
              </a:rPr>
              <a:t>Ï›él¤Âš</a:t>
            </a:r>
            <a:r>
              <a:rPr lang="en-US" dirty="0" smtClean="0">
                <a:latin typeface="VANAVIL-Avvaiyar" pitchFamily="2" charset="0"/>
              </a:rPr>
              <a:t> </a:t>
            </a:r>
            <a:r>
              <a:rPr lang="en-US" dirty="0" err="1" smtClean="0">
                <a:latin typeface="VANAVIL-Avvaiyar" pitchFamily="2" charset="0"/>
              </a:rPr>
              <a:t>Ï¤bjhêš</a:t>
            </a:r>
            <a:r>
              <a:rPr lang="en-US" dirty="0" smtClean="0">
                <a:latin typeface="VANAVIL-Avvaiyar" pitchFamily="2" charset="0"/>
              </a:rPr>
              <a:t> </a:t>
            </a:r>
            <a:r>
              <a:rPr lang="en-US" dirty="0" err="1" smtClean="0">
                <a:latin typeface="VANAVIL-Avvaiyar" pitchFamily="2" charset="0"/>
              </a:rPr>
              <a:t>brŒa</a:t>
            </a:r>
            <a:r>
              <a:rPr lang="en-US" dirty="0" smtClean="0">
                <a:latin typeface="VANAVIL-Avvaiyar" pitchFamily="2" charset="0"/>
              </a:rPr>
              <a:t>¡ </a:t>
            </a:r>
            <a:r>
              <a:rPr lang="en-US" dirty="0" err="1" smtClean="0">
                <a:latin typeface="VANAVIL-Avvaiyar" pitchFamily="2" charset="0"/>
              </a:rPr>
              <a:t>fhuz</a:t>
            </a:r>
            <a:r>
              <a:rPr lang="en-US" dirty="0" smtClean="0">
                <a:latin typeface="VANAVIL-Avvaiyar" pitchFamily="2" charset="0"/>
              </a:rPr>
              <a:t>«.  ------------</a:t>
            </a:r>
          </a:p>
          <a:p>
            <a:pPr>
              <a:buNone/>
            </a:pPr>
            <a:r>
              <a:rPr lang="en-US" dirty="0" smtClean="0">
                <a:latin typeface="VANAVIL-Avvaiyar" pitchFamily="2" charset="0"/>
              </a:rPr>
              <a:t>                 </a:t>
            </a:r>
            <a:r>
              <a:rPr lang="en-US" dirty="0" err="1" smtClean="0">
                <a:latin typeface="VANAVIL-Avvaiyar" pitchFamily="2" charset="0"/>
              </a:rPr>
              <a:t>jftš</a:t>
            </a:r>
            <a:r>
              <a:rPr lang="en-US" dirty="0" smtClean="0">
                <a:latin typeface="VANAVIL-Avvaiyar" pitchFamily="2" charset="0"/>
              </a:rPr>
              <a:t> </a:t>
            </a:r>
            <a:r>
              <a:rPr lang="en-US" dirty="0" err="1" smtClean="0">
                <a:latin typeface="VANAVIL-Avvaiyar" pitchFamily="2" charset="0"/>
              </a:rPr>
              <a:t>bg‰W</a:t>
            </a:r>
            <a:r>
              <a:rPr lang="en-US" dirty="0" smtClean="0">
                <a:latin typeface="VANAVIL-Avvaiyar" pitchFamily="2" charset="0"/>
              </a:rPr>
              <a:t> </a:t>
            </a:r>
            <a:r>
              <a:rPr lang="en-US" dirty="0" err="1" smtClean="0">
                <a:latin typeface="VANAVIL-Avvaiyar" pitchFamily="2" charset="0"/>
              </a:rPr>
              <a:t>tF¥giwæš</a:t>
            </a:r>
            <a:r>
              <a:rPr lang="en-US" dirty="0" smtClean="0">
                <a:latin typeface="VANAVIL-Avvaiyar" pitchFamily="2" charset="0"/>
              </a:rPr>
              <a:t> </a:t>
            </a:r>
            <a:r>
              <a:rPr lang="en-US" dirty="0" err="1" smtClean="0">
                <a:latin typeface="VANAVIL-Avvaiyar" pitchFamily="2" charset="0"/>
              </a:rPr>
              <a:t>étç¤jš</a:t>
            </a:r>
            <a:r>
              <a:rPr lang="en-US" dirty="0" smtClean="0">
                <a:latin typeface="VANAVIL-Avvaiyar" pitchFamily="2" charset="0"/>
              </a:rPr>
              <a:t> </a:t>
            </a:r>
            <a:r>
              <a:rPr lang="en-US" dirty="0" err="1" smtClean="0">
                <a:latin typeface="VANAVIL-Avvaiyar" pitchFamily="2" charset="0"/>
              </a:rPr>
              <a:t>nt©L</a:t>
            </a:r>
            <a:r>
              <a:rPr lang="en-US" dirty="0" smtClean="0">
                <a:latin typeface="VANAVIL-Avvaiyar" pitchFamily="2" charset="0"/>
              </a:rPr>
              <a:t>«. </a:t>
            </a:r>
          </a:p>
          <a:p>
            <a:pPr>
              <a:buNone/>
            </a:pPr>
            <a:r>
              <a:rPr lang="en-US" dirty="0" smtClean="0"/>
              <a:t> 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" y="0"/>
            <a:ext cx="8336280" cy="6553200"/>
          </a:xfrm>
        </p:spPr>
        <p:txBody>
          <a:bodyPr>
            <a:noAutofit/>
          </a:bodyPr>
          <a:lstStyle/>
          <a:p>
            <a:endParaRPr lang="ta-IN" sz="2400" b="1" dirty="0" smtClean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r>
              <a:rPr lang="ta-IN" sz="2400" b="1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வாக்கு</a:t>
            </a:r>
            <a:r>
              <a:rPr lang="en-US" sz="2400" b="1" dirty="0" err="1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ப்</a:t>
            </a:r>
            <a:r>
              <a:rPr lang="ta-IN" sz="2400" b="1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ta-IN" sz="24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பதிவு நாள் </a:t>
            </a:r>
            <a:r>
              <a:rPr lang="ta-IN" sz="2400" b="1" dirty="0">
                <a:solidFill>
                  <a:srgbClr val="FF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(Election Day </a:t>
            </a:r>
            <a:r>
              <a:rPr lang="ta-IN" sz="24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)</a:t>
            </a:r>
          </a:p>
          <a:p>
            <a:r>
              <a:rPr lang="ta-IN" sz="2400" b="1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வாக்கு </a:t>
            </a:r>
            <a:r>
              <a:rPr lang="ta-IN" sz="24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எண்ணிக்கை </a:t>
            </a:r>
            <a:r>
              <a:rPr lang="ta-IN" sz="2400" b="1" dirty="0" err="1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முகாம்</a:t>
            </a:r>
            <a:r>
              <a:rPr lang="ta-IN" sz="2400" b="1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ta-IN" sz="24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தயார் செய்தல் (</a:t>
            </a:r>
            <a:r>
              <a:rPr lang="ta-IN" sz="2400" b="1" dirty="0" err="1">
                <a:solidFill>
                  <a:srgbClr val="FF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Counting</a:t>
            </a:r>
            <a:r>
              <a:rPr lang="ta-IN" sz="24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ta-IN" sz="2400" b="1" dirty="0" err="1">
                <a:solidFill>
                  <a:srgbClr val="FF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Arrangement</a:t>
            </a:r>
            <a:r>
              <a:rPr lang="ta-IN" sz="2400" b="1" dirty="0">
                <a:solidFill>
                  <a:srgbClr val="FF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)</a:t>
            </a:r>
          </a:p>
          <a:p>
            <a:r>
              <a:rPr lang="ta-IN" sz="24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வாக்கு எண்ணிக்கை முடிவு அறிவித்தல் (</a:t>
            </a:r>
            <a:r>
              <a:rPr lang="ta-IN" sz="2400" b="1" dirty="0" err="1">
                <a:solidFill>
                  <a:srgbClr val="FF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Result</a:t>
            </a:r>
            <a:r>
              <a:rPr lang="ta-IN" sz="2400" b="1" dirty="0">
                <a:solidFill>
                  <a:srgbClr val="FF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ta-IN" sz="2400" b="1" dirty="0" err="1">
                <a:solidFill>
                  <a:srgbClr val="FF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Announcement</a:t>
            </a:r>
            <a:r>
              <a:rPr lang="ta-IN" sz="2400" b="1" dirty="0">
                <a:solidFill>
                  <a:srgbClr val="FF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)</a:t>
            </a:r>
          </a:p>
          <a:p>
            <a:r>
              <a:rPr lang="ta-IN" sz="24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வெற்றி பெற்ற வேட்பாளர்கள் </a:t>
            </a:r>
            <a:r>
              <a:rPr lang="ta-IN" sz="2400" b="1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சான்றிதழ் </a:t>
            </a:r>
            <a:r>
              <a:rPr lang="ta-IN" sz="24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வழங்குதல் (</a:t>
            </a:r>
            <a:r>
              <a:rPr lang="ta-IN" sz="2400" b="1" dirty="0" err="1" smtClean="0">
                <a:solidFill>
                  <a:srgbClr val="FF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Ceritficate</a:t>
            </a:r>
            <a:r>
              <a:rPr lang="ta-IN" sz="2400" b="1" dirty="0" smtClean="0">
                <a:solidFill>
                  <a:srgbClr val="FF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ta-IN" sz="2400" b="1" dirty="0" err="1">
                <a:solidFill>
                  <a:srgbClr val="FF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issuing</a:t>
            </a:r>
            <a:r>
              <a:rPr lang="ta-IN" sz="2400" b="1" dirty="0">
                <a:solidFill>
                  <a:srgbClr val="FF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</a:p>
          <a:p>
            <a:r>
              <a:rPr lang="ta-IN" sz="2400" b="1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பதவி பிரமாணம் செய்து வைத்தல் (</a:t>
            </a:r>
            <a:r>
              <a:rPr lang="ta-IN" sz="2400" b="1" dirty="0" smtClean="0">
                <a:solidFill>
                  <a:srgbClr val="FF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Sworn in</a:t>
            </a:r>
            <a:r>
              <a:rPr lang="ta-IN" sz="2400" b="1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)</a:t>
            </a:r>
          </a:p>
          <a:p>
            <a:r>
              <a:rPr lang="ta-IN" sz="2400" b="1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முதலமைச்சரை</a:t>
            </a:r>
            <a:r>
              <a:rPr lang="en-US" sz="2400" b="1" dirty="0" err="1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த்</a:t>
            </a:r>
            <a:r>
              <a:rPr lang="ta-IN" sz="2400" b="1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தேர்ந்தெடுத்தல் (</a:t>
            </a:r>
            <a:r>
              <a:rPr lang="ta-IN" sz="2400" b="1" dirty="0" smtClean="0">
                <a:solidFill>
                  <a:srgbClr val="FF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Selecting C.M</a:t>
            </a:r>
            <a:r>
              <a:rPr lang="ta-IN" sz="2400" b="1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)</a:t>
            </a:r>
          </a:p>
          <a:p>
            <a:r>
              <a:rPr lang="ta-IN" sz="2400" b="1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அமைச்சரவை</a:t>
            </a:r>
            <a:r>
              <a:rPr lang="en-US" sz="2400" b="1" dirty="0" err="1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த்</a:t>
            </a:r>
            <a:r>
              <a:rPr lang="ta-IN" sz="2400" b="1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தேர்ந்தெடுத்தல்(</a:t>
            </a:r>
            <a:r>
              <a:rPr lang="ta-IN" sz="2400" b="1" dirty="0">
                <a:solidFill>
                  <a:srgbClr val="FF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Selecting </a:t>
            </a:r>
            <a:r>
              <a:rPr lang="ta-IN" sz="2400" b="1" dirty="0" smtClean="0">
                <a:solidFill>
                  <a:srgbClr val="FF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Minister</a:t>
            </a:r>
            <a:r>
              <a:rPr lang="ta-IN" sz="2400" b="1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)</a:t>
            </a:r>
          </a:p>
          <a:p>
            <a:r>
              <a:rPr lang="ta-IN" sz="2400" b="1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சபாநாயகரை</a:t>
            </a:r>
            <a:r>
              <a:rPr lang="en-US" sz="2400" b="1" dirty="0" err="1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த்</a:t>
            </a:r>
            <a:r>
              <a:rPr lang="ta-IN" sz="2400" b="1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தேர்ந்தெடுத்தல்(</a:t>
            </a:r>
            <a:r>
              <a:rPr lang="ta-IN" sz="2400" b="1" dirty="0">
                <a:solidFill>
                  <a:srgbClr val="FF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Selecting </a:t>
            </a:r>
            <a:r>
              <a:rPr lang="ta-IN" sz="2400" b="1" dirty="0" smtClean="0">
                <a:solidFill>
                  <a:srgbClr val="FF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Speaker</a:t>
            </a:r>
            <a:r>
              <a:rPr lang="ta-IN" sz="2400" b="1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)</a:t>
            </a:r>
          </a:p>
          <a:p>
            <a:r>
              <a:rPr lang="ta-IN" sz="24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மாநில </a:t>
            </a:r>
            <a:r>
              <a:rPr lang="ta-IN" sz="2400" b="1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சட்டசபை கூடுதல் (</a:t>
            </a:r>
            <a:r>
              <a:rPr lang="ta-IN" sz="2400" b="1" dirty="0" smtClean="0">
                <a:solidFill>
                  <a:srgbClr val="FF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State Legislative Assembly </a:t>
            </a:r>
          </a:p>
          <a:p>
            <a:endParaRPr lang="en-US" sz="2400" b="1" dirty="0">
              <a:solidFill>
                <a:srgbClr val="FF0000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74453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346200"/>
            <a:ext cx="6347713" cy="1320800"/>
          </a:xfrm>
        </p:spPr>
        <p:txBody>
          <a:bodyPr/>
          <a:lstStyle/>
          <a:p>
            <a:r>
              <a:rPr lang="ta-IN" dirty="0" smtClean="0"/>
              <a:t>ICT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ta-IN" sz="2800" dirty="0" smtClean="0"/>
          </a:p>
          <a:p>
            <a:pPr marL="0" indent="0">
              <a:buNone/>
            </a:pPr>
            <a:endParaRPr lang="ta-IN" sz="2800" dirty="0"/>
          </a:p>
          <a:p>
            <a:pPr marL="0" indent="0">
              <a:buNone/>
            </a:pPr>
            <a:endParaRPr lang="ta-IN" sz="2800" dirty="0" smtClean="0"/>
          </a:p>
          <a:p>
            <a:pPr marL="0" indent="0">
              <a:buNone/>
            </a:pPr>
            <a:endParaRPr lang="ta-IN" sz="2800" dirty="0"/>
          </a:p>
          <a:p>
            <a:pPr marL="0" indent="0">
              <a:buNone/>
            </a:pPr>
            <a:r>
              <a:rPr lang="en-US" sz="2800" dirty="0" smtClean="0"/>
              <a:t>W</a:t>
            </a:r>
            <a:r>
              <a:rPr lang="ta-IN" sz="2800" dirty="0" err="1" smtClean="0"/>
              <a:t>eb</a:t>
            </a:r>
            <a:r>
              <a:rPr lang="ta-IN" sz="2800" dirty="0" smtClean="0"/>
              <a:t> </a:t>
            </a:r>
            <a:r>
              <a:rPr lang="ta-IN" sz="2800" dirty="0" err="1" smtClean="0"/>
              <a:t>link</a:t>
            </a:r>
            <a:r>
              <a:rPr lang="ta-IN" sz="2800" dirty="0" smtClean="0"/>
              <a:t> :  </a:t>
            </a:r>
            <a:r>
              <a:rPr lang="ta-IN" sz="2800" dirty="0" err="1" smtClean="0"/>
              <a:t>YouTube</a:t>
            </a:r>
            <a:r>
              <a:rPr lang="ta-IN" sz="2800" dirty="0" smtClean="0"/>
              <a:t> </a:t>
            </a:r>
            <a:r>
              <a:rPr lang="ta-IN" sz="2800" dirty="0" err="1" smtClean="0"/>
              <a:t>Mock</a:t>
            </a:r>
            <a:r>
              <a:rPr lang="ta-IN" sz="2800" dirty="0" smtClean="0"/>
              <a:t> </a:t>
            </a:r>
            <a:r>
              <a:rPr lang="ta-IN" sz="2800" dirty="0" err="1" smtClean="0"/>
              <a:t>assembly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xmlns="" val="3764138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a-IN" dirty="0" smtClean="0"/>
              <a:t>ART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sz="2800" dirty="0" err="1" smtClean="0">
                <a:solidFill>
                  <a:srgbClr val="FF0000"/>
                </a:solidFill>
              </a:rPr>
              <a:t>நாடகம்</a:t>
            </a:r>
            <a:r>
              <a:rPr lang="en-US" sz="2800" dirty="0" smtClean="0">
                <a:solidFill>
                  <a:srgbClr val="FF0000"/>
                </a:solidFill>
              </a:rPr>
              <a:t> (</a:t>
            </a:r>
            <a:r>
              <a:rPr lang="en-US" sz="2800" dirty="0" err="1">
                <a:solidFill>
                  <a:srgbClr val="FF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சட்ட</a:t>
            </a:r>
            <a:r>
              <a:rPr lang="en-US" sz="2800" dirty="0">
                <a:solidFill>
                  <a:srgbClr val="FF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800" dirty="0" err="1" smtClean="0">
                <a:solidFill>
                  <a:srgbClr val="FF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சபை</a:t>
            </a:r>
            <a:r>
              <a:rPr lang="en-US" sz="2800" dirty="0" smtClean="0">
                <a:solidFill>
                  <a:srgbClr val="FF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)</a:t>
            </a:r>
          </a:p>
          <a:p>
            <a:pPr marL="0" indent="0">
              <a:buNone/>
            </a:pPr>
            <a:r>
              <a:rPr lang="ta-IN" sz="24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வகுப்பறையில் உள்ள </a:t>
            </a:r>
            <a:r>
              <a:rPr lang="en-US" sz="2400" dirty="0" err="1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ஒரு</a:t>
            </a:r>
            <a:r>
              <a:rPr lang="en-US" sz="24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ta-IN" sz="24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மாணவ</a:t>
            </a:r>
            <a:r>
              <a:rPr lang="en-US" sz="2400" dirty="0" err="1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னை</a:t>
            </a:r>
            <a:r>
              <a:rPr lang="ta-IN" sz="24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ta-IN" sz="24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சபாநாயகர் போலவும் </a:t>
            </a:r>
            <a:r>
              <a:rPr lang="ta-IN" sz="24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மற்ற</a:t>
            </a:r>
            <a:r>
              <a:rPr lang="en-US" sz="24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400" dirty="0" err="1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மாணவர்களை</a:t>
            </a:r>
            <a:r>
              <a:rPr lang="en-US" sz="24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ta-IN" sz="24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ta-IN" sz="24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எதிர்கட்சி </a:t>
            </a:r>
            <a:r>
              <a:rPr lang="en-US" sz="2400" dirty="0" err="1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தலைவர்</a:t>
            </a:r>
            <a:r>
              <a:rPr lang="en-US" sz="24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ta-IN" sz="24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போலவும் மற்றும் </a:t>
            </a:r>
            <a:r>
              <a:rPr lang="ta-IN" sz="24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சட்டமன்ற </a:t>
            </a:r>
            <a:r>
              <a:rPr lang="ta-IN" sz="24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உறுப்பினர்கள் போலவும் நடித்துக் </a:t>
            </a:r>
            <a:r>
              <a:rPr lang="ta-IN" sz="24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காட்ட</a:t>
            </a:r>
            <a:r>
              <a:rPr lang="en-US" sz="2400" dirty="0" err="1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ச்</a:t>
            </a:r>
            <a:r>
              <a:rPr lang="ta-IN" sz="24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ta-IN" sz="24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செய்தல்</a:t>
            </a:r>
            <a:endParaRPr lang="en-US" sz="2400" dirty="0" smtClean="0">
              <a:solidFill>
                <a:srgbClr val="002060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marL="0" indent="0">
              <a:buNone/>
            </a:pPr>
            <a:endParaRPr lang="ta-IN" dirty="0" smtClean="0"/>
          </a:p>
          <a:p>
            <a:pPr marL="0" indent="0">
              <a:buNone/>
            </a:pPr>
            <a:endParaRPr lang="ta-IN" dirty="0"/>
          </a:p>
          <a:p>
            <a:pPr marL="0" indent="0">
              <a:buNone/>
            </a:pPr>
            <a:endParaRPr lang="ta-IN" dirty="0" smtClean="0"/>
          </a:p>
        </p:txBody>
      </p:sp>
    </p:spTree>
    <p:extLst>
      <p:ext uri="{BB962C8B-B14F-4D97-AF65-F5344CB8AC3E}">
        <p14:creationId xmlns:p14="http://schemas.microsoft.com/office/powerpoint/2010/main" xmlns="" val="1340078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1112113588"/>
              </p:ext>
            </p:extLst>
          </p:nvPr>
        </p:nvGraphicFramePr>
        <p:xfrm>
          <a:off x="228600" y="2614584"/>
          <a:ext cx="8000999" cy="1925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04461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004461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937083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205499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ta-IN" sz="1600" dirty="0" smtClean="0"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குழு பங்களிப்பு</a:t>
                      </a:r>
                      <a:endParaRPr lang="en-US" sz="1600" dirty="0"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err="1" smtClean="0"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கதாபாதிரங்களின்</a:t>
                      </a:r>
                      <a:r>
                        <a:rPr lang="en-US" sz="1800" baseline="0" dirty="0" smtClean="0"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 </a:t>
                      </a:r>
                      <a:r>
                        <a:rPr lang="en-US" sz="1800" baseline="0" dirty="0" err="1" smtClean="0"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கருத்து</a:t>
                      </a:r>
                      <a:endParaRPr lang="en-US" sz="1800" dirty="0" smtClean="0"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  <a:p>
                      <a:r>
                        <a:rPr lang="en-US" sz="1800" dirty="0" err="1" smtClean="0"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வெளிப்பாடு</a:t>
                      </a:r>
                      <a:endParaRPr lang="en-US" dirty="0"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err="1" smtClean="0"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விவாததிற்க்கு</a:t>
                      </a:r>
                      <a:r>
                        <a:rPr lang="en-US" sz="1600" baseline="0" dirty="0" smtClean="0"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 </a:t>
                      </a:r>
                      <a:r>
                        <a:rPr lang="en-US" sz="1600" baseline="0" dirty="0" err="1" smtClean="0"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சரியாக</a:t>
                      </a:r>
                      <a:r>
                        <a:rPr lang="en-US" sz="1600" baseline="0" dirty="0" smtClean="0"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 </a:t>
                      </a:r>
                      <a:r>
                        <a:rPr lang="en-US" sz="1600" baseline="0" dirty="0" err="1" smtClean="0"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பதில்</a:t>
                      </a:r>
                      <a:r>
                        <a:rPr lang="en-US" sz="1600" baseline="0" dirty="0" smtClean="0"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 </a:t>
                      </a:r>
                      <a:r>
                        <a:rPr lang="en-US" sz="1600" baseline="0" dirty="0" err="1" smtClean="0"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அளித்தல்</a:t>
                      </a:r>
                      <a:endParaRPr lang="en-US" sz="1600" dirty="0"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அறிக்கை</a:t>
                      </a:r>
                      <a:endParaRPr lang="en-US" dirty="0" smtClean="0"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  <a:p>
                      <a:r>
                        <a:rPr lang="ta-IN" dirty="0" smtClean="0"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வழங்குதல்</a:t>
                      </a:r>
                      <a:endParaRPr lang="en-US" dirty="0"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Group coordination </a:t>
                      </a:r>
                      <a:endParaRPr lang="en-US" sz="1800" kern="1200" dirty="0">
                        <a:solidFill>
                          <a:schemeClr val="dk1"/>
                        </a:solidFill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Expression</a:t>
                      </a:r>
                      <a:r>
                        <a:rPr lang="en-US" baseline="0" dirty="0" smtClean="0"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 of the characters</a:t>
                      </a:r>
                      <a:endParaRPr lang="en-US" dirty="0"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Correct answer</a:t>
                      </a:r>
                      <a:r>
                        <a:rPr lang="en-US" baseline="0" dirty="0" smtClean="0"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 to the debate</a:t>
                      </a:r>
                      <a:endParaRPr lang="en-US" dirty="0"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Report</a:t>
                      </a:r>
                    </a:p>
                    <a:p>
                      <a:r>
                        <a:rPr lang="ta-IN" dirty="0" smtClean="0"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Presentation</a:t>
                      </a:r>
                      <a:endParaRPr lang="en-US" dirty="0"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ta-IN" dirty="0" smtClean="0"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2</a:t>
                      </a:r>
                      <a:endParaRPr lang="en-US" dirty="0"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ta-IN" dirty="0" smtClean="0"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 </a:t>
                      </a:r>
                      <a:r>
                        <a:rPr lang="en-US" dirty="0" smtClean="0"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3</a:t>
                      </a:r>
                      <a:endParaRPr lang="en-US" dirty="0"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3</a:t>
                      </a:r>
                      <a:endParaRPr lang="en-US" dirty="0"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ta-IN" dirty="0" smtClean="0"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2</a:t>
                      </a:r>
                      <a:endParaRPr lang="en-US" dirty="0"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Assessment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843899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IN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F496CB"/>
      </a:accent1>
      <a:accent2>
        <a:srgbClr val="BC356F"/>
      </a:accent2>
      <a:accent3>
        <a:srgbClr val="E65331"/>
      </a:accent3>
      <a:accent4>
        <a:srgbClr val="F27E19"/>
      </a:accent4>
      <a:accent5>
        <a:srgbClr val="F2AC19"/>
      </a:accent5>
      <a:accent6>
        <a:srgbClr val="BC80E0"/>
      </a:accent6>
      <a:hlink>
        <a:srgbClr val="EF5285"/>
      </a:hlink>
      <a:folHlink>
        <a:srgbClr val="F77F90"/>
      </a:folHlink>
    </a:clrScheme>
    <a:fontScheme name="Facet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Facet" id="{C0C680CD-088A-49FC-A102-D699147F32B2}" vid="{23659B44-6E34-4CE8-8F0D-387DA799682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860</TotalTime>
  <Words>1095</Words>
  <Application>Microsoft Office PowerPoint</Application>
  <PresentationFormat>On-screen Show (4:3)</PresentationFormat>
  <Paragraphs>285</Paragraphs>
  <Slides>48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48</vt:i4>
      </vt:variant>
    </vt:vector>
  </HeadingPairs>
  <TitlesOfParts>
    <vt:vector size="49" baseType="lpstr">
      <vt:lpstr>Facet</vt:lpstr>
      <vt:lpstr>வகுப்பு :VII பாடம் : குடிமையியல்</vt:lpstr>
      <vt:lpstr>மாநில தேர்தல் நடைமுறைகள் பற்றி விளக்குதல்</vt:lpstr>
      <vt:lpstr>தேர்தல் – முன் ஏற்பாடுகள் </vt:lpstr>
      <vt:lpstr>Slide 4</vt:lpstr>
      <vt:lpstr>Slide 5</vt:lpstr>
      <vt:lpstr>ICT</vt:lpstr>
      <vt:lpstr>ART </vt:lpstr>
      <vt:lpstr>Assessment  </vt:lpstr>
      <vt:lpstr>Slide 9</vt:lpstr>
      <vt:lpstr>Assessment  </vt:lpstr>
      <vt:lpstr>Slide 11</vt:lpstr>
      <vt:lpstr>வகுப்பு :VII பாடம் : புவியியல்</vt:lpstr>
      <vt:lpstr>கற்றல் விளைவுகள் LEARNING OUTCOME </vt:lpstr>
      <vt:lpstr>PEDAGOGY கற்பித்தல் முறை</vt:lpstr>
      <vt:lpstr>Slide 15</vt:lpstr>
      <vt:lpstr> நீர் மின் சக்தி - தேவை</vt:lpstr>
      <vt:lpstr>Slide 17</vt:lpstr>
      <vt:lpstr>Slide 18</vt:lpstr>
      <vt:lpstr>மதிப்பீடு விடுபட்ட மாநிலத்தின் பெயரை பூர்த்தி செய்க</vt:lpstr>
      <vt:lpstr>Assessment  </vt:lpstr>
      <vt:lpstr>ICT</vt:lpstr>
      <vt:lpstr>Art</vt:lpstr>
      <vt:lpstr>Slide 23</vt:lpstr>
      <vt:lpstr>வகுப்பு : VIII பாடம் : புவியியல்</vt:lpstr>
      <vt:lpstr>கற்றல் விளைவுகள் (LEARNING OUTCOME) </vt:lpstr>
      <vt:lpstr>Slide 26</vt:lpstr>
      <vt:lpstr>வகுப்பறையில்  பகிர்தல்</vt:lpstr>
      <vt:lpstr>Assessment </vt:lpstr>
      <vt:lpstr>ICT </vt:lpstr>
      <vt:lpstr>Art</vt:lpstr>
      <vt:lpstr>Slide 31</vt:lpstr>
      <vt:lpstr>tF¥ò   -   6 ghl« -  tuyhW</vt:lpstr>
      <vt:lpstr>    f‰wš éisÎfŸ   g©ila  fhy¤Âš njh‹¿a gšntW  kj§fŸ k‰W« Áªjidfë‹ mo¥gil fU¤J¡fŸ k‰W« kÂ¥òfis gF¥ghŒÎ brŒjš</vt:lpstr>
      <vt:lpstr>f‰wš – f‰Ã¤jš brašghL  (pedagogy) </vt:lpstr>
      <vt:lpstr> fyªJiuahLjš </vt:lpstr>
      <vt:lpstr>Slide 36</vt:lpstr>
      <vt:lpstr> ICT   </vt:lpstr>
      <vt:lpstr>  ART </vt:lpstr>
      <vt:lpstr>f‰wš  - f‰Ã¤jš brašghL. </vt:lpstr>
      <vt:lpstr>f‰wš – f‰Ã¤jš brašghL</vt:lpstr>
      <vt:lpstr>Slide 41</vt:lpstr>
      <vt:lpstr>  f‰wš éisÎfŸ </vt:lpstr>
      <vt:lpstr>f‰wš f‰Ã¤jš brašghLfŸ </vt:lpstr>
      <vt:lpstr>   kÂ¥ÕL </vt:lpstr>
      <vt:lpstr>ICT   </vt:lpstr>
      <vt:lpstr>ART </vt:lpstr>
      <vt:lpstr>f‰wš f‰Ã¤jš brašghL  (2) </vt:lpstr>
      <vt:lpstr> f‰wš f‰Ã¤jš brašghL   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STAR</dc:creator>
  <cp:lastModifiedBy>SCERT_LangCell2</cp:lastModifiedBy>
  <cp:revision>35</cp:revision>
  <dcterms:created xsi:type="dcterms:W3CDTF">2019-10-01T01:17:29Z</dcterms:created>
  <dcterms:modified xsi:type="dcterms:W3CDTF">2019-10-04T11:30:01Z</dcterms:modified>
</cp:coreProperties>
</file>